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825" r:id="rId3"/>
    <p:sldId id="257" r:id="rId4"/>
    <p:sldId id="276" r:id="rId5"/>
    <p:sldId id="259" r:id="rId6"/>
    <p:sldId id="260" r:id="rId7"/>
    <p:sldId id="829" r:id="rId8"/>
    <p:sldId id="261" r:id="rId9"/>
    <p:sldId id="828" r:id="rId10"/>
    <p:sldId id="830" r:id="rId11"/>
    <p:sldId id="262" r:id="rId12"/>
    <p:sldId id="263" r:id="rId13"/>
    <p:sldId id="264" r:id="rId14"/>
    <p:sldId id="265" r:id="rId15"/>
    <p:sldId id="826" r:id="rId16"/>
    <p:sldId id="827" r:id="rId17"/>
    <p:sldId id="275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A0505"/>
    <a:srgbClr val="6C6C6C"/>
    <a:srgbClr val="F908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6"/>
    <p:restoredTop sz="96327"/>
  </p:normalViewPr>
  <p:slideViewPr>
    <p:cSldViewPr snapToGrid="0" snapToObjects="1">
      <p:cViewPr varScale="1">
        <p:scale>
          <a:sx n="114" d="100"/>
          <a:sy n="114" d="100"/>
        </p:scale>
        <p:origin x="64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5D75C-18D2-4644-890E-D1B9FA9E0EFD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09455-7A00-4900-A593-4226D16CF5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49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1787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5403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.png"/><Relationship Id="rId7" Type="http://schemas.openxmlformats.org/officeDocument/2006/relationships/image" Target="../media/image10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7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89F4B-5288-A94D-AEB3-3B38E6300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1CA1A-B9EA-FF42-A3DB-B16907669C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594D9-769C-0944-8FB3-8CD1348C9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B58A3-EFEB-4741-9D2E-CB433CC9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CBC61-A05C-9346-9243-426288790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41D9E312-C2DE-834D-9791-DBF243D36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60"/>
            <a:ext cx="12192000" cy="6856240"/>
          </a:xfrm>
          <a:prstGeom prst="rect">
            <a:avLst/>
          </a:prstGeom>
        </p:spPr>
      </p:pic>
      <p:pic>
        <p:nvPicPr>
          <p:cNvPr id="8" name="Picture 2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881E938-3115-954A-97B3-71C7D22588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06" y="5603985"/>
            <a:ext cx="3018336" cy="1022107"/>
          </a:xfrm>
          <a:prstGeom prst="rect">
            <a:avLst/>
          </a:prstGeom>
        </p:spPr>
      </p:pic>
      <p:pic>
        <p:nvPicPr>
          <p:cNvPr id="9" name="Picture 18" descr="Logo&#10;&#10;Description automatically generated">
            <a:extLst>
              <a:ext uri="{FF2B5EF4-FFF2-40B4-BE49-F238E27FC236}">
                <a16:creationId xmlns:a16="http://schemas.microsoft.com/office/drawing/2014/main" id="{8C2D79AD-B444-6C45-8666-B189AD07AC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04" y="231908"/>
            <a:ext cx="2918838" cy="98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1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57E5-10BE-FB48-B2AA-C23AB102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4E4DC-7C28-3D40-BCF6-8C600C35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19539-F0F6-664C-B61D-58E0B757BB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B6353-79A4-1248-BE79-DE131F370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78208-406C-5E44-B085-A8A888460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7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6831F-12CD-3343-9397-110D4511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AF310-8952-3C48-9B31-69B7D1976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262DF-F0D2-784C-BFF4-185719E8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5F7B0-1D8D-974C-88A2-9E8C72F2F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8D6B3-B86D-034A-B216-2B223511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76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6943F-2159-AA4F-B092-094703382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EB515-2763-BB4F-8950-830DB47AC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74E0A3-3308-B941-9619-0C38AC12C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8EA94-E398-B741-995A-E74D2527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9F9B7-1CFB-A14B-8218-199816F3B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D9D5C-3B3C-4D40-B0A5-7187A89D5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97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6BD3-C60D-384F-9FCA-171944C4D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230F0-C56C-DE49-8FB0-E10E1E9E1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ECA35-792C-8C47-AFA0-9F66C15A3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75D4A-0DC6-C94C-B073-9AE239B89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067F8C-02CB-8346-A878-73E3C9BEE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7AB4F0-0F48-7043-99E3-8B53E66A38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AC5901-5D50-F545-B181-8ACFEC78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004839-864C-4F4C-88BB-EADA6FDA6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85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6C801D-D1C7-104E-8C95-0D1D6E36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10AB02-4EEE-A241-B5BD-9F1C7FF61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2068A-DC01-0445-AD90-8D99FC6A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E4A9288-4E1E-FF41-8B96-0666CE8496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04" y="260923"/>
            <a:ext cx="2846971" cy="964077"/>
          </a:xfrm>
          <a:prstGeom prst="rect">
            <a:avLst/>
          </a:prstGeom>
        </p:spPr>
      </p:pic>
      <p:pic>
        <p:nvPicPr>
          <p:cNvPr id="6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958C64E-6959-F448-867C-0277BDBE85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06" y="5574971"/>
            <a:ext cx="3018336" cy="1022106"/>
          </a:xfrm>
          <a:prstGeom prst="rect">
            <a:avLst/>
          </a:prstGeom>
        </p:spPr>
      </p:pic>
      <p:pic>
        <p:nvPicPr>
          <p:cNvPr id="20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FAB1C3D3-C3FE-9C40-A04B-F5AD8355FF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32572" y="3904288"/>
            <a:ext cx="1959428" cy="1959428"/>
          </a:xfrm>
          <a:prstGeom prst="rect">
            <a:avLst/>
          </a:prstGeom>
        </p:spPr>
      </p:pic>
      <p:pic>
        <p:nvPicPr>
          <p:cNvPr id="21" name="Picture 6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B0D9AAD5-AB1F-084E-B1B2-103183A14C5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43728" y="5862688"/>
            <a:ext cx="995311" cy="995311"/>
          </a:xfrm>
          <a:prstGeom prst="rect">
            <a:avLst/>
          </a:prstGeom>
        </p:spPr>
      </p:pic>
      <p:pic>
        <p:nvPicPr>
          <p:cNvPr id="22" name="Picture 4" descr="A picture containing text, person, electronics&#10;&#10;Description automatically generated">
            <a:extLst>
              <a:ext uri="{FF2B5EF4-FFF2-40B4-BE49-F238E27FC236}">
                <a16:creationId xmlns:a16="http://schemas.microsoft.com/office/drawing/2014/main" id="{52895B8A-5A0B-F645-8906-C67564E56F4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54472" y="979713"/>
            <a:ext cx="1957814" cy="1957814"/>
          </a:xfrm>
          <a:prstGeom prst="rect">
            <a:avLst/>
          </a:prstGeom>
        </p:spPr>
      </p:pic>
      <p:sp>
        <p:nvSpPr>
          <p:cNvPr id="23" name="Rectangle 16">
            <a:extLst>
              <a:ext uri="{FF2B5EF4-FFF2-40B4-BE49-F238E27FC236}">
                <a16:creationId xmlns:a16="http://schemas.microsoft.com/office/drawing/2014/main" id="{4C173EA0-E348-F84B-93B8-4CD1ED911EA8}"/>
              </a:ext>
            </a:extLst>
          </p:cNvPr>
          <p:cNvSpPr/>
          <p:nvPr userDrawn="1"/>
        </p:nvSpPr>
        <p:spPr>
          <a:xfrm>
            <a:off x="10232572" y="-1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E60A65F3-5CA4-8E49-B678-65C77486E5E2}"/>
              </a:ext>
            </a:extLst>
          </p:cNvPr>
          <p:cNvSpPr/>
          <p:nvPr userDrawn="1"/>
        </p:nvSpPr>
        <p:spPr>
          <a:xfrm>
            <a:off x="11212286" y="-1"/>
            <a:ext cx="979714" cy="979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2">
            <a:extLst>
              <a:ext uri="{FF2B5EF4-FFF2-40B4-BE49-F238E27FC236}">
                <a16:creationId xmlns:a16="http://schemas.microsoft.com/office/drawing/2014/main" id="{C5FBF9BE-8013-EF4C-906B-D631BD672662}"/>
              </a:ext>
            </a:extLst>
          </p:cNvPr>
          <p:cNvSpPr/>
          <p:nvPr userDrawn="1"/>
        </p:nvSpPr>
        <p:spPr>
          <a:xfrm>
            <a:off x="9744338" y="3922620"/>
            <a:ext cx="494701" cy="494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7DF9266E-561C-B54F-9D43-75BBCF95D68C}"/>
              </a:ext>
            </a:extLst>
          </p:cNvPr>
          <p:cNvSpPr/>
          <p:nvPr userDrawn="1"/>
        </p:nvSpPr>
        <p:spPr>
          <a:xfrm>
            <a:off x="10232572" y="2934299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29616158-B93A-4D4E-8769-AFA18B999CD3}"/>
              </a:ext>
            </a:extLst>
          </p:cNvPr>
          <p:cNvSpPr/>
          <p:nvPr userDrawn="1"/>
        </p:nvSpPr>
        <p:spPr>
          <a:xfrm>
            <a:off x="11201836" y="2934299"/>
            <a:ext cx="999294" cy="979714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D1EEDB25-C8A4-5A48-8EFF-C2CAABFF7F87}"/>
              </a:ext>
            </a:extLst>
          </p:cNvPr>
          <p:cNvSpPr/>
          <p:nvPr userDrawn="1"/>
        </p:nvSpPr>
        <p:spPr>
          <a:xfrm>
            <a:off x="11201836" y="5860378"/>
            <a:ext cx="999294" cy="9976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DBB1E259-DA15-5D49-A0CF-B8705876AD93}"/>
              </a:ext>
            </a:extLst>
          </p:cNvPr>
          <p:cNvSpPr/>
          <p:nvPr userDrawn="1"/>
        </p:nvSpPr>
        <p:spPr>
          <a:xfrm>
            <a:off x="10232572" y="5860378"/>
            <a:ext cx="999294" cy="997621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31" descr="A picture containing outdoor&#10;&#10;Description automatically generated">
            <a:extLst>
              <a:ext uri="{FF2B5EF4-FFF2-40B4-BE49-F238E27FC236}">
                <a16:creationId xmlns:a16="http://schemas.microsoft.com/office/drawing/2014/main" id="{E67C2D23-EA31-124D-A9A9-38B85D2CF5E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255361" y="2936796"/>
            <a:ext cx="983678" cy="983678"/>
          </a:xfrm>
          <a:prstGeom prst="rect">
            <a:avLst/>
          </a:prstGeom>
        </p:spPr>
      </p:pic>
      <p:sp>
        <p:nvSpPr>
          <p:cNvPr id="31" name="Rectangle 32">
            <a:extLst>
              <a:ext uri="{FF2B5EF4-FFF2-40B4-BE49-F238E27FC236}">
                <a16:creationId xmlns:a16="http://schemas.microsoft.com/office/drawing/2014/main" id="{49ADB4C3-5A3E-2E45-9723-E15E78238C11}"/>
              </a:ext>
            </a:extLst>
          </p:cNvPr>
          <p:cNvSpPr/>
          <p:nvPr userDrawn="1"/>
        </p:nvSpPr>
        <p:spPr>
          <a:xfrm>
            <a:off x="11201836" y="1954585"/>
            <a:ext cx="999294" cy="979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3">
            <a:extLst>
              <a:ext uri="{FF2B5EF4-FFF2-40B4-BE49-F238E27FC236}">
                <a16:creationId xmlns:a16="http://schemas.microsoft.com/office/drawing/2014/main" id="{8624EC4D-2460-E644-BA8A-CEB03CB63F43}"/>
              </a:ext>
            </a:extLst>
          </p:cNvPr>
          <p:cNvSpPr/>
          <p:nvPr userDrawn="1"/>
        </p:nvSpPr>
        <p:spPr>
          <a:xfrm>
            <a:off x="9744338" y="485456"/>
            <a:ext cx="494701" cy="494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886" y="979713"/>
            <a:ext cx="1958400" cy="19584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600" y="3905316"/>
            <a:ext cx="1958400" cy="19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03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8">
            <a:extLst>
              <a:ext uri="{FF2B5EF4-FFF2-40B4-BE49-F238E27FC236}">
                <a16:creationId xmlns:a16="http://schemas.microsoft.com/office/drawing/2014/main" id="{E52AC10B-5090-9E4A-B264-890987482A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64" y="880"/>
            <a:ext cx="12188871" cy="6856240"/>
          </a:xfrm>
          <a:prstGeom prst="rect">
            <a:avLst/>
          </a:prstGeom>
        </p:spPr>
      </p:pic>
      <p:pic>
        <p:nvPicPr>
          <p:cNvPr id="22" name="Picture 2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3EB4828-9AE2-3943-82CE-F995C79616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698523" y="0"/>
            <a:ext cx="5069666" cy="1716755"/>
          </a:xfrm>
          <a:prstGeom prst="rect">
            <a:avLst/>
          </a:prstGeom>
        </p:spPr>
      </p:pic>
      <p:pic>
        <p:nvPicPr>
          <p:cNvPr id="23" name="Picture 24">
            <a:extLst>
              <a:ext uri="{FF2B5EF4-FFF2-40B4-BE49-F238E27FC236}">
                <a16:creationId xmlns:a16="http://schemas.microsoft.com/office/drawing/2014/main" id="{CEBC2EA3-52B4-594F-BE9E-5D8D3C155E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72857" y="3964135"/>
            <a:ext cx="3018334" cy="102210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269B49B5-50FD-DB47-BA98-AB90AD066BAE}"/>
              </a:ext>
            </a:extLst>
          </p:cNvPr>
          <p:cNvGrpSpPr/>
          <p:nvPr userDrawn="1"/>
        </p:nvGrpSpPr>
        <p:grpSpPr>
          <a:xfrm>
            <a:off x="118306" y="260923"/>
            <a:ext cx="11716385" cy="6468323"/>
            <a:chOff x="118306" y="260923"/>
            <a:chExt cx="11716385" cy="6468323"/>
          </a:xfrm>
        </p:grpSpPr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03065B40-67B6-B243-B1DD-9D67DD8B2629}"/>
                </a:ext>
              </a:extLst>
            </p:cNvPr>
            <p:cNvSpPr txBox="1"/>
            <p:nvPr/>
          </p:nvSpPr>
          <p:spPr>
            <a:xfrm>
              <a:off x="428383" y="1457514"/>
              <a:ext cx="494874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rgbClr val="FA0505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移</a:t>
              </a:r>
              <a:r>
                <a:rPr lang="zh-CN" altLang="en-US" sz="2800" b="1" dirty="0">
                  <a:solidFill>
                    <a:srgbClr val="FA0505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联万物，志高行</a:t>
              </a:r>
              <a:r>
                <a:rPr lang="zh-CN" altLang="en-US" sz="4400" b="1" dirty="0">
                  <a:solidFill>
                    <a:srgbClr val="FA0505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远</a:t>
              </a:r>
              <a:endParaRPr lang="en-US" altLang="zh-CN" sz="4400" b="1" dirty="0">
                <a:solidFill>
                  <a:srgbClr val="FA0505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6" name="TextBox 19">
              <a:extLst>
                <a:ext uri="{FF2B5EF4-FFF2-40B4-BE49-F238E27FC236}">
                  <a16:creationId xmlns:a16="http://schemas.microsoft.com/office/drawing/2014/main" id="{1D3B9040-F0E1-BD4C-9915-AA0A38F1A8E4}"/>
                </a:ext>
              </a:extLst>
            </p:cNvPr>
            <p:cNvSpPr txBox="1"/>
            <p:nvPr/>
          </p:nvSpPr>
          <p:spPr>
            <a:xfrm>
              <a:off x="415702" y="2409490"/>
              <a:ext cx="5680298" cy="2039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拥有更丰富、完整的物联网模组产品组合，一站式满足不同场景和地区的需求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推出类型丰富的天线产品，具备全定制天线设计、集成和制造的能力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提供云平台管理服务，满足从硬件接入到软件应用的全流程解决方案需求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全自动化生产线、测试线，保障产品质量始终如一，同时具有超高性价比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建立了业内规模领先的研发团队，为客户提供及时、专业、贴心的技术支持服务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持续研发新技术、新产品，率先发布</a:t>
              </a:r>
              <a:r>
                <a:rPr lang="en-US" altLang="zh-CN" sz="1100" b="1" dirty="0">
                  <a:solidFill>
                    <a:schemeClr val="bg1"/>
                  </a:solidFill>
                  <a:ea typeface="黑体" panose="02010609060101010101" pitchFamily="49" charset="-122"/>
                  <a:cs typeface="Arial" panose="020B0604020202020204" pitchFamily="34" charset="0"/>
                </a:rPr>
                <a:t>5G</a:t>
              </a: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、安卓智能、</a:t>
              </a:r>
              <a:r>
                <a:rPr lang="en-US" altLang="zh-CN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LPWA</a:t>
              </a: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、</a:t>
              </a:r>
              <a:r>
                <a:rPr lang="en-US" altLang="zh-CN" sz="1100" b="1" dirty="0">
                  <a:solidFill>
                    <a:schemeClr val="bg1"/>
                  </a:solidFill>
                  <a:ea typeface="黑体" panose="02010609060101010101" pitchFamily="49" charset="-122"/>
                  <a:cs typeface="Arial" panose="020B0604020202020204" pitchFamily="34" charset="0"/>
                </a:rPr>
                <a:t>C-V2X</a:t>
              </a:r>
              <a:r>
                <a:rPr lang="zh-CN" altLang="en-US" sz="1100" b="1" dirty="0">
                  <a:solidFill>
                    <a:schemeClr val="bg1"/>
                  </a:solidFill>
                  <a:ea typeface="黑体" panose="02010609060101010101" pitchFamily="49" charset="-122"/>
                  <a:cs typeface="Arial" panose="020B0604020202020204" pitchFamily="34" charset="0"/>
                </a:rPr>
                <a:t>等</a:t>
              </a: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产品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富有创新精神的国际化专业团队，始终保证“客户第一”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285864" indent="-285864">
                <a:buFont typeface="Arial" panose="020B0604020202020204" pitchFamily="34" charset="0"/>
                <a:buChar char="•"/>
              </a:pPr>
              <a:endPara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7228C5C2-B57C-3F48-8E2C-533402F70D1A}"/>
                </a:ext>
              </a:extLst>
            </p:cNvPr>
            <p:cNvSpPr txBox="1"/>
            <p:nvPr/>
          </p:nvSpPr>
          <p:spPr>
            <a:xfrm>
              <a:off x="6203066" y="5909584"/>
              <a:ext cx="3570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上海市闵行区田林路</a:t>
              </a:r>
              <a:r>
                <a:rPr lang="en-US" altLang="zh-CN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1016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号科技绿洲</a:t>
              </a:r>
              <a:r>
                <a:rPr lang="en-US" altLang="zh-CN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3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期（</a:t>
              </a:r>
              <a:r>
                <a:rPr lang="en-US" altLang="zh-CN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B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区）</a:t>
              </a:r>
              <a:r>
                <a:rPr lang="en-US" altLang="zh-CN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5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号楼  </a:t>
              </a:r>
              <a:r>
                <a:rPr lang="en-US" altLang="zh-CN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200233</a:t>
              </a:r>
            </a:p>
            <a:p>
              <a:pPr marL="0" marR="0" lvl="0" indent="0" algn="l" defTabSz="10874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联系电话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：</a:t>
              </a:r>
              <a:r>
                <a:rPr lang="en-US" altLang="zh-CN" sz="900" b="1" dirty="0">
                  <a:solidFill>
                    <a:schemeClr val="bg1"/>
                  </a:solidFill>
                  <a:cs typeface="Arial" panose="020B0604020202020204" pitchFamily="34" charset="0"/>
                </a:rPr>
                <a:t>+86 21 5108 6236 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    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销售支持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：</a:t>
              </a:r>
              <a:r>
                <a:rPr lang="en-US" altLang="zh-CN" sz="900" b="1" u="none" kern="1200" dirty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  <a:cs typeface="Arial" panose="020B0604020202020204" pitchFamily="34" charset="0"/>
                </a:rPr>
                <a:t>sales@quectel.com </a:t>
              </a:r>
              <a:endParaRPr lang="zh-CN" altLang="zh-CN" sz="900" b="1" u="none" kern="1200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anose="020B0604020202020204" pitchFamily="34" charset="0"/>
              </a:endParaRPr>
            </a:p>
            <a:p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技术支持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：</a:t>
              </a:r>
              <a:r>
                <a:rPr lang="en-US" altLang="zh-CN" sz="900" b="1" dirty="0">
                  <a:solidFill>
                    <a:schemeClr val="bg1"/>
                  </a:solidFill>
                  <a:cs typeface="Arial" panose="020B0604020202020204" pitchFamily="34" charset="0"/>
                </a:rPr>
                <a:t>support@quectel.com     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电子邮件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：</a:t>
              </a:r>
              <a:r>
                <a:rPr lang="en-US" altLang="zh-CN" sz="900" b="1" dirty="0">
                  <a:solidFill>
                    <a:schemeClr val="bg1"/>
                  </a:solidFill>
                  <a:cs typeface="Arial" panose="020B0604020202020204" pitchFamily="34" charset="0"/>
                </a:rPr>
                <a:t>info@quectel.com</a:t>
              </a:r>
              <a:r>
                <a:rPr lang="zh-CN" altLang="en-US" sz="900" b="1" dirty="0">
                  <a:solidFill>
                    <a:schemeClr val="bg1"/>
                  </a:solidFill>
                  <a:cs typeface="Arial" panose="020B0604020202020204" pitchFamily="34" charset="0"/>
                </a:rPr>
                <a:t> </a:t>
              </a:r>
              <a:endParaRPr lang="en-US" altLang="zh-CN" sz="900" b="1" u="sng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r>
                <a:rPr lang="en-US" altLang="zh-CN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 </a:t>
              </a:r>
              <a:endParaRPr lang="en-US" altLang="zh-CN" sz="9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8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8386BB90-3A95-514A-933F-AC1E38595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000000">
              <a:off x="465386" y="4133296"/>
              <a:ext cx="3651365" cy="1726290"/>
            </a:xfrm>
            <a:prstGeom prst="rect">
              <a:avLst/>
            </a:prstGeom>
          </p:spPr>
        </p:pic>
        <p:pic>
          <p:nvPicPr>
            <p:cNvPr id="29" name="Picture 23">
              <a:extLst>
                <a:ext uri="{FF2B5EF4-FFF2-40B4-BE49-F238E27FC236}">
                  <a16:creationId xmlns:a16="http://schemas.microsoft.com/office/drawing/2014/main" id="{7E0EC4F9-DE4B-1F46-A540-7F0B8D583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171" y="260923"/>
              <a:ext cx="2874604" cy="973434"/>
            </a:xfrm>
            <a:prstGeom prst="rect">
              <a:avLst/>
            </a:prstGeom>
          </p:spPr>
        </p:pic>
        <p:pic>
          <p:nvPicPr>
            <p:cNvPr id="30" name="Picture 25">
              <a:extLst>
                <a:ext uri="{FF2B5EF4-FFF2-40B4-BE49-F238E27FC236}">
                  <a16:creationId xmlns:a16="http://schemas.microsoft.com/office/drawing/2014/main" id="{15FDA947-C2B9-6442-BB84-01C1F8C0F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306" y="5594607"/>
              <a:ext cx="3018334" cy="1022106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751A9FE-3380-A849-95CA-0BD8BCE06C45}"/>
                </a:ext>
              </a:extLst>
            </p:cNvPr>
            <p:cNvSpPr/>
            <p:nvPr/>
          </p:nvSpPr>
          <p:spPr>
            <a:xfrm>
              <a:off x="6203066" y="5363774"/>
              <a:ext cx="35702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全国热线</a:t>
              </a:r>
              <a:r>
                <a:rPr lang="en-US" altLang="zh-CN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: 400 960 7678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4BDCE2DC-9A58-ED41-AAD2-0A87F567E5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720087" y="5379871"/>
              <a:ext cx="958495" cy="958495"/>
            </a:xfrm>
            <a:prstGeom prst="rect">
              <a:avLst/>
            </a:prstGeom>
            <a:noFill/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970EC7C-C5A1-804A-BCFA-94BCE015D6AA}"/>
                </a:ext>
              </a:extLst>
            </p:cNvPr>
            <p:cNvSpPr/>
            <p:nvPr/>
          </p:nvSpPr>
          <p:spPr>
            <a:xfrm>
              <a:off x="10548807" y="6467636"/>
              <a:ext cx="128588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黑体" pitchFamily="2" charset="-122"/>
                  <a:ea typeface="黑体" pitchFamily="2" charset="-122"/>
                </a:rPr>
                <a:t>移远微信公众号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1241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20"/>
          <p:cNvSpPr>
            <a:spLocks noGrp="1"/>
          </p:cNvSpPr>
          <p:nvPr>
            <p:ph type="title"/>
          </p:nvPr>
        </p:nvSpPr>
        <p:spPr>
          <a:xfrm>
            <a:off x="436113" y="500720"/>
            <a:ext cx="11064088" cy="279097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799" b="0">
                <a:solidFill>
                  <a:schemeClr val="tx1">
                    <a:lumMod val="75000"/>
                    <a:lumOff val="25000"/>
                  </a:schemeClr>
                </a:solidFill>
                <a:latin typeface="黑体" pitchFamily="2" charset="-122"/>
                <a:ea typeface="黑体" pitchFamily="2" charset="-122"/>
              </a:defRPr>
            </a:lvl1pPr>
          </a:lstStyle>
          <a:p>
            <a:pPr lvl="0"/>
            <a:r>
              <a:rPr lang="en-US" altLang="zh-CN" dirty="0" err="1"/>
              <a:t>Mastertitelformat</a:t>
            </a:r>
            <a:r>
              <a:rPr lang="en-US" altLang="zh-CN" dirty="0"/>
              <a:t> </a:t>
            </a:r>
            <a:r>
              <a:rPr lang="en-US" altLang="zh-CN" dirty="0" err="1"/>
              <a:t>bearbeiten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40316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3768026" y="2494916"/>
            <a:ext cx="5861749" cy="1096009"/>
          </a:xfrm>
        </p:spPr>
        <p:txBody>
          <a:bodyPr wrap="square" anchor="b">
            <a:normAutofit/>
          </a:bodyPr>
          <a:lstStyle>
            <a:lvl1pPr>
              <a:defRPr sz="4800" baseline="0"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3768026" y="3790317"/>
            <a:ext cx="5861050" cy="5194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单击此处编辑副标题</a:t>
            </a:r>
          </a:p>
        </p:txBody>
      </p:sp>
      <p:sp>
        <p:nvSpPr>
          <p:cNvPr id="12" name="Rectangle 22"/>
          <p:cNvSpPr/>
          <p:nvPr userDrawn="1"/>
        </p:nvSpPr>
        <p:spPr>
          <a:xfrm>
            <a:off x="10816853" y="3790540"/>
            <a:ext cx="494701" cy="494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3"/>
          <p:cNvSpPr/>
          <p:nvPr userDrawn="1"/>
        </p:nvSpPr>
        <p:spPr>
          <a:xfrm>
            <a:off x="10232572" y="2932394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7"/>
          <p:cNvSpPr/>
          <p:nvPr userDrawn="1"/>
        </p:nvSpPr>
        <p:spPr>
          <a:xfrm>
            <a:off x="11201836" y="2932394"/>
            <a:ext cx="999294" cy="979714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32"/>
          <p:cNvSpPr/>
          <p:nvPr userDrawn="1"/>
        </p:nvSpPr>
        <p:spPr>
          <a:xfrm>
            <a:off x="11201836" y="1952680"/>
            <a:ext cx="999294" cy="979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3"/>
          <p:cNvSpPr/>
          <p:nvPr userDrawn="1"/>
        </p:nvSpPr>
        <p:spPr>
          <a:xfrm>
            <a:off x="11310802" y="3928074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2"/>
          <p:cNvSpPr/>
          <p:nvPr userDrawn="1"/>
        </p:nvSpPr>
        <p:spPr>
          <a:xfrm>
            <a:off x="11202298" y="3975325"/>
            <a:ext cx="494701" cy="494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2"/>
          <p:cNvSpPr/>
          <p:nvPr userDrawn="1"/>
        </p:nvSpPr>
        <p:spPr>
          <a:xfrm>
            <a:off x="11553453" y="4285205"/>
            <a:ext cx="494701" cy="494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27"/>
          <p:cNvSpPr/>
          <p:nvPr userDrawn="1"/>
        </p:nvSpPr>
        <p:spPr>
          <a:xfrm>
            <a:off x="-325120" y="2760345"/>
            <a:ext cx="575945" cy="830580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49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AFA59D20-84CE-4CE3-8CE4-C78D30FE24FF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3637" y="6190715"/>
            <a:ext cx="2088233" cy="707143"/>
          </a:xfrm>
          <a:prstGeom prst="rect">
            <a:avLst/>
          </a:prstGeom>
        </p:spPr>
      </p:pic>
      <p:pic>
        <p:nvPicPr>
          <p:cNvPr id="8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322C05-203E-4EF6-9057-744FAF9589A6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6195" y="200372"/>
            <a:ext cx="2370855" cy="80284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CE45F42-8AAF-4013-80AA-EB939D63770A}"/>
              </a:ext>
            </a:extLst>
          </p:cNvPr>
          <p:cNvSpPr txBox="1">
            <a:spLocks/>
          </p:cNvSpPr>
          <p:nvPr userDrawn="1"/>
        </p:nvSpPr>
        <p:spPr>
          <a:xfrm>
            <a:off x="436056" y="6407982"/>
            <a:ext cx="11062648" cy="279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www.quectel.com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50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4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4">
            <a:extLst>
              <a:ext uri="{FF2B5EF4-FFF2-40B4-BE49-F238E27FC236}">
                <a16:creationId xmlns:a16="http://schemas.microsoft.com/office/drawing/2014/main" id="{32EC3A89-9DBA-7D42-9118-921FCBD1A716}"/>
              </a:ext>
            </a:extLst>
          </p:cNvPr>
          <p:cNvSpPr txBox="1">
            <a:spLocks/>
          </p:cNvSpPr>
          <p:nvPr/>
        </p:nvSpPr>
        <p:spPr bwMode="auto">
          <a:xfrm>
            <a:off x="487488" y="2394745"/>
            <a:ext cx="783768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1087438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3676650" algn="l"/>
              </a:tabLst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黑体" pitchFamily="2" charset="-122"/>
                <a:cs typeface="+mj-cs"/>
              </a:defRPr>
            </a:lvl1pPr>
            <a:lvl2pPr algn="l" defTabSz="1087438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2pPr>
            <a:lvl3pPr algn="l" defTabSz="1087438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3pPr>
            <a:lvl4pPr algn="l" defTabSz="1087438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4pPr>
            <a:lvl5pPr algn="l" defTabSz="1087438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5pPr>
            <a:lvl6pPr marL="525828" algn="l" defTabSz="1088171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6pPr>
            <a:lvl7pPr marL="1051655" algn="l" defTabSz="1088171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7pPr>
            <a:lvl8pPr marL="1577483" algn="l" defTabSz="1088171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8pPr>
            <a:lvl9pPr marL="2103311" algn="l" defTabSz="1088171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en-US" altLang="zh-CN" sz="4800" b="1" dirty="0">
                <a:ln w="0"/>
                <a:solidFill>
                  <a:srgbClr val="F908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BMS</a:t>
            </a:r>
            <a:r>
              <a:rPr lang="zh-CN" altLang="en-US" sz="4800" b="1" dirty="0">
                <a:ln w="0"/>
                <a:solidFill>
                  <a:srgbClr val="F908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云盒方案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7A55F9-F963-BC41-8950-BC50FD8D5756}"/>
              </a:ext>
            </a:extLst>
          </p:cNvPr>
          <p:cNvSpPr txBox="1"/>
          <p:nvPr/>
        </p:nvSpPr>
        <p:spPr>
          <a:xfrm>
            <a:off x="487488" y="3493316"/>
            <a:ext cx="46716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dirty="0">
                <a:ln w="0"/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移远通信    </a:t>
            </a:r>
            <a:r>
              <a:rPr lang="en-US" altLang="zh-CN" sz="3200" dirty="0" err="1">
                <a:ln w="0"/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QuecPython</a:t>
            </a:r>
            <a:endParaRPr lang="en-US" altLang="zh-CN" sz="3200" dirty="0">
              <a:ln w="0"/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9B6C1980-AC51-4476-A595-0552771853C8}"/>
              </a:ext>
            </a:extLst>
          </p:cNvPr>
          <p:cNvSpPr txBox="1"/>
          <p:nvPr/>
        </p:nvSpPr>
        <p:spPr>
          <a:xfrm>
            <a:off x="487488" y="5328627"/>
            <a:ext cx="66268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>
                <a:ln w="0"/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王豹</a:t>
            </a:r>
            <a:r>
              <a:rPr lang="en-US" altLang="zh-CN" sz="2400" dirty="0">
                <a:ln w="0"/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+</a:t>
            </a:r>
            <a:r>
              <a:rPr lang="zh-CN" altLang="en-US" sz="2400" dirty="0">
                <a:ln w="0"/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软件一部</a:t>
            </a:r>
          </a:p>
        </p:txBody>
      </p:sp>
    </p:spTree>
    <p:extLst>
      <p:ext uri="{BB962C8B-B14F-4D97-AF65-F5344CB8AC3E}">
        <p14:creationId xmlns:p14="http://schemas.microsoft.com/office/powerpoint/2010/main" val="829191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078355" y="2494915"/>
            <a:ext cx="1472565" cy="1367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 anchorCtr="0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8800" b="1" spc="200" dirty="0">
                <a:solidFill>
                  <a:srgbClr val="404040"/>
                </a:solidFill>
                <a:uFillTx/>
                <a:latin typeface="Arial" panose="020B0604020202020204" pitchFamily="34" charset="0"/>
                <a:ea typeface="微软雅黑" charset="-122"/>
                <a:cs typeface="Arial" panose="020B0604020202020204" pitchFamily="34" charset="0"/>
                <a:sym typeface="+mn-lt"/>
              </a:rPr>
              <a:t>03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BMS</a:t>
            </a:r>
            <a:r>
              <a:rPr lang="zh-CN" altLang="en-US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云盒二次开发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1557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D45EFC5C-791B-4186-A8ED-1F1B8F8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BMS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云盒方案的开发语言</a:t>
            </a:r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en-US" altLang="zh-CN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QuecPython</a:t>
            </a:r>
            <a:endParaRPr lang="en-US" altLang="zh-CN" sz="31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5FCFAF-6FED-992D-EB62-79E0E3E5F6F1}"/>
              </a:ext>
            </a:extLst>
          </p:cNvPr>
          <p:cNvSpPr txBox="1"/>
          <p:nvPr/>
        </p:nvSpPr>
        <p:spPr>
          <a:xfrm>
            <a:off x="2134704" y="1712286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cs typeface="+mn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跨平台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FE538C1-74C5-D663-48DE-25C07F7B9E18}"/>
              </a:ext>
            </a:extLst>
          </p:cNvPr>
          <p:cNvSpPr txBox="1"/>
          <p:nvPr/>
        </p:nvSpPr>
        <p:spPr>
          <a:xfrm>
            <a:off x="8639139" y="1712286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cs typeface="+mn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动态加载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79197A-FCE2-BB36-D4F7-6E4B4F43D009}"/>
              </a:ext>
            </a:extLst>
          </p:cNvPr>
          <p:cNvSpPr txBox="1"/>
          <p:nvPr/>
        </p:nvSpPr>
        <p:spPr>
          <a:xfrm>
            <a:off x="2134704" y="4311158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cs typeface="+mn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无需编译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7A4196-583F-97B9-0A37-784583818386}"/>
              </a:ext>
            </a:extLst>
          </p:cNvPr>
          <p:cNvSpPr txBox="1"/>
          <p:nvPr/>
        </p:nvSpPr>
        <p:spPr>
          <a:xfrm>
            <a:off x="8639139" y="4311158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cs typeface="+mn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简单易学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9BA50FF-CC3D-E7A1-8A91-7A82DA791373}"/>
              </a:ext>
            </a:extLst>
          </p:cNvPr>
          <p:cNvGrpSpPr/>
          <p:nvPr/>
        </p:nvGrpSpPr>
        <p:grpSpPr>
          <a:xfrm>
            <a:off x="4524370" y="1960551"/>
            <a:ext cx="3143260" cy="3143260"/>
            <a:chOff x="4624613" y="2466619"/>
            <a:chExt cx="2657014" cy="2657014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C5F106E-557F-8E9C-9FF4-CB765EB30DB7}"/>
                </a:ext>
              </a:extLst>
            </p:cNvPr>
            <p:cNvSpPr/>
            <p:nvPr/>
          </p:nvSpPr>
          <p:spPr>
            <a:xfrm>
              <a:off x="4624613" y="2466619"/>
              <a:ext cx="2657014" cy="265701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iconfont-11790-5634810">
              <a:extLst>
                <a:ext uri="{FF2B5EF4-FFF2-40B4-BE49-F238E27FC236}">
                  <a16:creationId xmlns:a16="http://schemas.microsoft.com/office/drawing/2014/main" id="{E3A727D5-016E-4D4E-5B5D-D40088DA98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13120" y="2902373"/>
              <a:ext cx="1080000" cy="1078611"/>
            </a:xfrm>
            <a:custGeom>
              <a:avLst/>
              <a:gdLst>
                <a:gd name="T0" fmla="*/ 4263 w 11343"/>
                <a:gd name="T1" fmla="*/ 150 h 11330"/>
                <a:gd name="T2" fmla="*/ 2928 w 11343"/>
                <a:gd name="T3" fmla="*/ 1540 h 11330"/>
                <a:gd name="T4" fmla="*/ 2928 w 11343"/>
                <a:gd name="T5" fmla="*/ 2557 h 11330"/>
                <a:gd name="T6" fmla="*/ 5600 w 11343"/>
                <a:gd name="T7" fmla="*/ 2557 h 11330"/>
                <a:gd name="T8" fmla="*/ 5600 w 11343"/>
                <a:gd name="T9" fmla="*/ 2897 h 11330"/>
                <a:gd name="T10" fmla="*/ 1925 w 11343"/>
                <a:gd name="T11" fmla="*/ 2897 h 11330"/>
                <a:gd name="T12" fmla="*/ 255 w 11343"/>
                <a:gd name="T13" fmla="*/ 4253 h 11330"/>
                <a:gd name="T14" fmla="*/ 255 w 11343"/>
                <a:gd name="T15" fmla="*/ 6968 h 11330"/>
                <a:gd name="T16" fmla="*/ 1675 w 11343"/>
                <a:gd name="T17" fmla="*/ 8323 h 11330"/>
                <a:gd name="T18" fmla="*/ 2593 w 11343"/>
                <a:gd name="T19" fmla="*/ 8323 h 11330"/>
                <a:gd name="T20" fmla="*/ 2593 w 11343"/>
                <a:gd name="T21" fmla="*/ 7103 h 11330"/>
                <a:gd name="T22" fmla="*/ 4263 w 11343"/>
                <a:gd name="T23" fmla="*/ 5443 h 11330"/>
                <a:gd name="T24" fmla="*/ 6933 w 11343"/>
                <a:gd name="T25" fmla="*/ 5443 h 11330"/>
                <a:gd name="T26" fmla="*/ 8268 w 11343"/>
                <a:gd name="T27" fmla="*/ 4085 h 11330"/>
                <a:gd name="T28" fmla="*/ 8268 w 11343"/>
                <a:gd name="T29" fmla="*/ 1538 h 11330"/>
                <a:gd name="T30" fmla="*/ 6933 w 11343"/>
                <a:gd name="T31" fmla="*/ 148 h 11330"/>
                <a:gd name="T32" fmla="*/ 4263 w 11343"/>
                <a:gd name="T33" fmla="*/ 150 h 11330"/>
                <a:gd name="T34" fmla="*/ 4095 w 11343"/>
                <a:gd name="T35" fmla="*/ 860 h 11330"/>
                <a:gd name="T36" fmla="*/ 4598 w 11343"/>
                <a:gd name="T37" fmla="*/ 1370 h 11330"/>
                <a:gd name="T38" fmla="*/ 4095 w 11343"/>
                <a:gd name="T39" fmla="*/ 1877 h 11330"/>
                <a:gd name="T40" fmla="*/ 3593 w 11343"/>
                <a:gd name="T41" fmla="*/ 1370 h 11330"/>
                <a:gd name="T42" fmla="*/ 4095 w 11343"/>
                <a:gd name="T43" fmla="*/ 860 h 11330"/>
                <a:gd name="T44" fmla="*/ 8725 w 11343"/>
                <a:gd name="T45" fmla="*/ 2895 h 11330"/>
                <a:gd name="T46" fmla="*/ 8725 w 11343"/>
                <a:gd name="T47" fmla="*/ 4083 h 11330"/>
                <a:gd name="T48" fmla="*/ 7055 w 11343"/>
                <a:gd name="T49" fmla="*/ 5778 h 11330"/>
                <a:gd name="T50" fmla="*/ 4385 w 11343"/>
                <a:gd name="T51" fmla="*/ 5778 h 11330"/>
                <a:gd name="T52" fmla="*/ 3050 w 11343"/>
                <a:gd name="T53" fmla="*/ 7135 h 11330"/>
                <a:gd name="T54" fmla="*/ 3050 w 11343"/>
                <a:gd name="T55" fmla="*/ 9680 h 11330"/>
                <a:gd name="T56" fmla="*/ 4385 w 11343"/>
                <a:gd name="T57" fmla="*/ 11038 h 11330"/>
                <a:gd name="T58" fmla="*/ 7055 w 11343"/>
                <a:gd name="T59" fmla="*/ 11038 h 11330"/>
                <a:gd name="T60" fmla="*/ 8390 w 11343"/>
                <a:gd name="T61" fmla="*/ 9680 h 11330"/>
                <a:gd name="T62" fmla="*/ 8390 w 11343"/>
                <a:gd name="T63" fmla="*/ 8663 h 11330"/>
                <a:gd name="T64" fmla="*/ 5723 w 11343"/>
                <a:gd name="T65" fmla="*/ 8663 h 11330"/>
                <a:gd name="T66" fmla="*/ 5723 w 11343"/>
                <a:gd name="T67" fmla="*/ 8323 h 11330"/>
                <a:gd name="T68" fmla="*/ 9728 w 11343"/>
                <a:gd name="T69" fmla="*/ 8323 h 11330"/>
                <a:gd name="T70" fmla="*/ 11063 w 11343"/>
                <a:gd name="T71" fmla="*/ 6968 h 11330"/>
                <a:gd name="T72" fmla="*/ 11063 w 11343"/>
                <a:gd name="T73" fmla="*/ 4253 h 11330"/>
                <a:gd name="T74" fmla="*/ 9728 w 11343"/>
                <a:gd name="T75" fmla="*/ 2898 h 11330"/>
                <a:gd name="T76" fmla="*/ 8725 w 11343"/>
                <a:gd name="T77" fmla="*/ 2898 h 11330"/>
                <a:gd name="T78" fmla="*/ 8725 w 11343"/>
                <a:gd name="T79" fmla="*/ 2895 h 11330"/>
                <a:gd name="T80" fmla="*/ 7223 w 11343"/>
                <a:gd name="T81" fmla="*/ 9340 h 11330"/>
                <a:gd name="T82" fmla="*/ 7725 w 11343"/>
                <a:gd name="T83" fmla="*/ 9848 h 11330"/>
                <a:gd name="T84" fmla="*/ 7223 w 11343"/>
                <a:gd name="T85" fmla="*/ 10358 h 11330"/>
                <a:gd name="T86" fmla="*/ 6720 w 11343"/>
                <a:gd name="T87" fmla="*/ 9848 h 11330"/>
                <a:gd name="T88" fmla="*/ 7223 w 11343"/>
                <a:gd name="T89" fmla="*/ 9340 h 1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343" h="11330">
                  <a:moveTo>
                    <a:pt x="4263" y="150"/>
                  </a:moveTo>
                  <a:cubicBezTo>
                    <a:pt x="3133" y="350"/>
                    <a:pt x="2928" y="767"/>
                    <a:pt x="2928" y="1540"/>
                  </a:cubicBezTo>
                  <a:lnTo>
                    <a:pt x="2928" y="2557"/>
                  </a:lnTo>
                  <a:lnTo>
                    <a:pt x="5600" y="2557"/>
                  </a:lnTo>
                  <a:lnTo>
                    <a:pt x="5600" y="2897"/>
                  </a:lnTo>
                  <a:lnTo>
                    <a:pt x="1925" y="2897"/>
                  </a:lnTo>
                  <a:cubicBezTo>
                    <a:pt x="1148" y="2897"/>
                    <a:pt x="468" y="3365"/>
                    <a:pt x="255" y="4253"/>
                  </a:cubicBezTo>
                  <a:cubicBezTo>
                    <a:pt x="10" y="5270"/>
                    <a:pt x="0" y="5905"/>
                    <a:pt x="255" y="6968"/>
                  </a:cubicBezTo>
                  <a:cubicBezTo>
                    <a:pt x="445" y="7758"/>
                    <a:pt x="898" y="8323"/>
                    <a:pt x="1675" y="8323"/>
                  </a:cubicBezTo>
                  <a:lnTo>
                    <a:pt x="2593" y="8323"/>
                  </a:lnTo>
                  <a:lnTo>
                    <a:pt x="2593" y="7103"/>
                  </a:lnTo>
                  <a:cubicBezTo>
                    <a:pt x="2593" y="6220"/>
                    <a:pt x="3355" y="5443"/>
                    <a:pt x="4263" y="5443"/>
                  </a:cubicBezTo>
                  <a:lnTo>
                    <a:pt x="6933" y="5443"/>
                  </a:lnTo>
                  <a:cubicBezTo>
                    <a:pt x="7675" y="5443"/>
                    <a:pt x="8268" y="4830"/>
                    <a:pt x="8268" y="4085"/>
                  </a:cubicBezTo>
                  <a:lnTo>
                    <a:pt x="8268" y="1538"/>
                  </a:lnTo>
                  <a:cubicBezTo>
                    <a:pt x="8268" y="813"/>
                    <a:pt x="7658" y="270"/>
                    <a:pt x="6933" y="148"/>
                  </a:cubicBezTo>
                  <a:cubicBezTo>
                    <a:pt x="6038" y="0"/>
                    <a:pt x="5065" y="8"/>
                    <a:pt x="4263" y="150"/>
                  </a:cubicBezTo>
                  <a:close/>
                  <a:moveTo>
                    <a:pt x="4095" y="860"/>
                  </a:moveTo>
                  <a:cubicBezTo>
                    <a:pt x="4370" y="860"/>
                    <a:pt x="4598" y="1090"/>
                    <a:pt x="4598" y="1370"/>
                  </a:cubicBezTo>
                  <a:cubicBezTo>
                    <a:pt x="4598" y="1650"/>
                    <a:pt x="4373" y="1877"/>
                    <a:pt x="4095" y="1877"/>
                  </a:cubicBezTo>
                  <a:cubicBezTo>
                    <a:pt x="3818" y="1877"/>
                    <a:pt x="3593" y="1650"/>
                    <a:pt x="3593" y="1370"/>
                  </a:cubicBezTo>
                  <a:cubicBezTo>
                    <a:pt x="3595" y="1087"/>
                    <a:pt x="3818" y="860"/>
                    <a:pt x="4095" y="860"/>
                  </a:cubicBezTo>
                  <a:close/>
                  <a:moveTo>
                    <a:pt x="8725" y="2895"/>
                  </a:moveTo>
                  <a:lnTo>
                    <a:pt x="8725" y="4083"/>
                  </a:lnTo>
                  <a:cubicBezTo>
                    <a:pt x="8725" y="5003"/>
                    <a:pt x="7945" y="5778"/>
                    <a:pt x="7055" y="5778"/>
                  </a:cubicBezTo>
                  <a:lnTo>
                    <a:pt x="4385" y="5778"/>
                  </a:lnTo>
                  <a:cubicBezTo>
                    <a:pt x="3655" y="5778"/>
                    <a:pt x="3050" y="6403"/>
                    <a:pt x="3050" y="7135"/>
                  </a:cubicBezTo>
                  <a:lnTo>
                    <a:pt x="3050" y="9680"/>
                  </a:lnTo>
                  <a:cubicBezTo>
                    <a:pt x="3050" y="10405"/>
                    <a:pt x="3680" y="10830"/>
                    <a:pt x="4385" y="11038"/>
                  </a:cubicBezTo>
                  <a:cubicBezTo>
                    <a:pt x="5230" y="11285"/>
                    <a:pt x="6043" y="11330"/>
                    <a:pt x="7055" y="11038"/>
                  </a:cubicBezTo>
                  <a:cubicBezTo>
                    <a:pt x="7728" y="10843"/>
                    <a:pt x="8390" y="10450"/>
                    <a:pt x="8390" y="9680"/>
                  </a:cubicBezTo>
                  <a:lnTo>
                    <a:pt x="8390" y="8663"/>
                  </a:lnTo>
                  <a:lnTo>
                    <a:pt x="5723" y="8663"/>
                  </a:lnTo>
                  <a:lnTo>
                    <a:pt x="5723" y="8323"/>
                  </a:lnTo>
                  <a:lnTo>
                    <a:pt x="9728" y="8323"/>
                  </a:lnTo>
                  <a:cubicBezTo>
                    <a:pt x="10505" y="8323"/>
                    <a:pt x="10793" y="7780"/>
                    <a:pt x="11063" y="6968"/>
                  </a:cubicBezTo>
                  <a:cubicBezTo>
                    <a:pt x="11343" y="6130"/>
                    <a:pt x="11330" y="5325"/>
                    <a:pt x="11063" y="4253"/>
                  </a:cubicBezTo>
                  <a:cubicBezTo>
                    <a:pt x="10870" y="3480"/>
                    <a:pt x="10505" y="2898"/>
                    <a:pt x="9728" y="2898"/>
                  </a:cubicBezTo>
                  <a:lnTo>
                    <a:pt x="8725" y="2898"/>
                  </a:lnTo>
                  <a:lnTo>
                    <a:pt x="8725" y="2895"/>
                  </a:lnTo>
                  <a:close/>
                  <a:moveTo>
                    <a:pt x="7223" y="9340"/>
                  </a:moveTo>
                  <a:cubicBezTo>
                    <a:pt x="7500" y="9340"/>
                    <a:pt x="7725" y="9568"/>
                    <a:pt x="7725" y="9848"/>
                  </a:cubicBezTo>
                  <a:cubicBezTo>
                    <a:pt x="7725" y="10130"/>
                    <a:pt x="7500" y="10358"/>
                    <a:pt x="7223" y="10358"/>
                  </a:cubicBezTo>
                  <a:cubicBezTo>
                    <a:pt x="6948" y="10358"/>
                    <a:pt x="6720" y="10128"/>
                    <a:pt x="6720" y="9848"/>
                  </a:cubicBezTo>
                  <a:cubicBezTo>
                    <a:pt x="6723" y="9565"/>
                    <a:pt x="6948" y="9340"/>
                    <a:pt x="7223" y="9340"/>
                  </a:cubicBezTo>
                  <a:close/>
                </a:path>
              </a:pathLst>
            </a:cu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EE18F91-BEBF-6E37-9F1A-63EC9918ECE3}"/>
                </a:ext>
              </a:extLst>
            </p:cNvPr>
            <p:cNvSpPr txBox="1"/>
            <p:nvPr/>
          </p:nvSpPr>
          <p:spPr>
            <a:xfrm>
              <a:off x="5289698" y="4079789"/>
              <a:ext cx="1326842" cy="54634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嵌入式普及率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越来越高</a:t>
              </a:r>
            </a:p>
          </p:txBody>
        </p:sp>
      </p:grpSp>
      <p:sp>
        <p:nvSpPr>
          <p:cNvPr id="15" name="TextBox 16">
            <a:extLst>
              <a:ext uri="{FF2B5EF4-FFF2-40B4-BE49-F238E27FC236}">
                <a16:creationId xmlns:a16="http://schemas.microsoft.com/office/drawing/2014/main" id="{E6660436-1B09-B346-945D-A10A1206F97A}"/>
              </a:ext>
            </a:extLst>
          </p:cNvPr>
          <p:cNvSpPr txBox="1"/>
          <p:nvPr/>
        </p:nvSpPr>
        <p:spPr>
          <a:xfrm>
            <a:off x="2134704" y="2182545"/>
            <a:ext cx="2243775" cy="568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应用代码无需改动，即可在多个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Quectel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物联网模组中无缝切换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5BB2D53-9AF4-2413-971C-908D955065A2}"/>
              </a:ext>
            </a:extLst>
          </p:cNvPr>
          <p:cNvSpPr txBox="1"/>
          <p:nvPr/>
        </p:nvSpPr>
        <p:spPr>
          <a:xfrm>
            <a:off x="8639139" y="2182545"/>
            <a:ext cx="2243775" cy="567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动态地加载脚本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应用升级更加方便灵活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770A17C2-35BD-7561-B943-EA9D55A73683}"/>
              </a:ext>
            </a:extLst>
          </p:cNvPr>
          <p:cNvSpPr txBox="1"/>
          <p:nvPr/>
        </p:nvSpPr>
        <p:spPr>
          <a:xfrm>
            <a:off x="8639139" y="4765203"/>
            <a:ext cx="2769693" cy="821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自然语言编程，像写文章一样写代码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丰富的应用框架，编程菜鸟也能做产品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面向对象设计，不会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也能轻松做开发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72C655EA-CF8C-0316-4F12-3E9564269A0B}"/>
              </a:ext>
            </a:extLst>
          </p:cNvPr>
          <p:cNvSpPr txBox="1"/>
          <p:nvPr/>
        </p:nvSpPr>
        <p:spPr>
          <a:xfrm>
            <a:off x="2134704" y="4765203"/>
            <a:ext cx="2243775" cy="567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无需编译、所“写”即所“得”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编写调试一体化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F9FB6B7-6A9A-5557-6E5B-5A60DDD90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2371" y="1760824"/>
            <a:ext cx="723900" cy="76200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5484FB1B-5732-4ACB-B4D9-DFC97EDAF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13521" y="1794162"/>
            <a:ext cx="695325" cy="695325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087295BA-6FCC-E7DF-8E6C-080240884A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4271" y="4298204"/>
            <a:ext cx="800100" cy="6286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17B64247-947B-7ED3-AC02-95A2FDAB50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2096" y="4298204"/>
            <a:ext cx="6381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45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117B59A-7FDA-4CB1-9166-25F82F133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BMS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云盒方案二次开发组件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EE57534-C949-07DB-C8A5-FB34346E03B4}"/>
              </a:ext>
            </a:extLst>
          </p:cNvPr>
          <p:cNvGrpSpPr/>
          <p:nvPr/>
        </p:nvGrpSpPr>
        <p:grpSpPr>
          <a:xfrm>
            <a:off x="1143000" y="2057400"/>
            <a:ext cx="9768657" cy="3302151"/>
            <a:chOff x="2042326" y="2927337"/>
            <a:chExt cx="8160805" cy="3229883"/>
          </a:xfrm>
          <a:effectLst/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4159972-2805-E428-147B-E47078E612AC}"/>
                </a:ext>
              </a:extLst>
            </p:cNvPr>
            <p:cNvSpPr/>
            <p:nvPr/>
          </p:nvSpPr>
          <p:spPr>
            <a:xfrm>
              <a:off x="2042326" y="2927337"/>
              <a:ext cx="8160804" cy="1685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Components for BMS Com Box</a:t>
              </a:r>
              <a:endPara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929C944-8B70-3AA9-3AB7-279CC5BC2381}"/>
                </a:ext>
              </a:extLst>
            </p:cNvPr>
            <p:cNvSpPr/>
            <p:nvPr/>
          </p:nvSpPr>
          <p:spPr>
            <a:xfrm>
              <a:off x="2042326" y="4650549"/>
              <a:ext cx="8160804" cy="956409"/>
            </a:xfrm>
            <a:prstGeom prst="rect">
              <a:avLst/>
            </a:prstGeom>
            <a:solidFill>
              <a:srgbClr val="FD9999"/>
            </a:solidFill>
            <a:ln w="3175" cap="sq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35956" tIns="108000"/>
            <a:lstStyle/>
            <a:p>
              <a:pPr algn="ctr">
                <a:spcBef>
                  <a:spcPts val="1600"/>
                </a:spcBef>
                <a:defRPr/>
              </a:pPr>
              <a:r>
                <a:rPr lang="en-US" altLang="zh-CN" sz="1800" b="1" dirty="0">
                  <a:solidFill>
                    <a:schemeClr val="tx1"/>
                  </a:solidFill>
                  <a:cs typeface="+mn-ea"/>
                  <a:sym typeface="+mn-lt"/>
                </a:rPr>
                <a:t>MicroPython</a:t>
              </a:r>
              <a:endParaRPr lang="zh-CN" altLang="en-US" sz="18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BD1516-08D0-C61F-A7F3-04FD575E80B3}"/>
                </a:ext>
              </a:extLst>
            </p:cNvPr>
            <p:cNvSpPr/>
            <p:nvPr/>
          </p:nvSpPr>
          <p:spPr>
            <a:xfrm>
              <a:off x="2042327" y="5606958"/>
              <a:ext cx="8160804" cy="55026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CN" sz="20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Quectel</a:t>
              </a: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 Module</a:t>
              </a: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（</a:t>
              </a: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CAT1/CAT4/CATM…</a:t>
              </a: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）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7682DC-9CC1-488C-8249-7698AC3D1A4D}"/>
                </a:ext>
              </a:extLst>
            </p:cNvPr>
            <p:cNvSpPr/>
            <p:nvPr/>
          </p:nvSpPr>
          <p:spPr>
            <a:xfrm>
              <a:off x="4829270" y="5162885"/>
              <a:ext cx="1197396" cy="36509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Port Adapter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3A0EBD7-140A-24C3-0AEB-C8C9FF31CDBD}"/>
                </a:ext>
              </a:extLst>
            </p:cNvPr>
            <p:cNvSpPr/>
            <p:nvPr/>
          </p:nvSpPr>
          <p:spPr>
            <a:xfrm>
              <a:off x="2066226" y="5159967"/>
              <a:ext cx="2739090" cy="36801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MPY(1.12)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单圆角矩形 8">
              <a:extLst>
                <a:ext uri="{FF2B5EF4-FFF2-40B4-BE49-F238E27FC236}">
                  <a16:creationId xmlns:a16="http://schemas.microsoft.com/office/drawing/2014/main" id="{E25F7EDF-BFD1-B5C4-07B8-9C9C7E2E82E3}"/>
                </a:ext>
              </a:extLst>
            </p:cNvPr>
            <p:cNvSpPr/>
            <p:nvPr/>
          </p:nvSpPr>
          <p:spPr>
            <a:xfrm>
              <a:off x="6066016" y="5167449"/>
              <a:ext cx="1735314" cy="347065"/>
            </a:xfrm>
            <a:prstGeom prst="snipRound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VFS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单圆角矩形 9">
              <a:extLst>
                <a:ext uri="{FF2B5EF4-FFF2-40B4-BE49-F238E27FC236}">
                  <a16:creationId xmlns:a16="http://schemas.microsoft.com/office/drawing/2014/main" id="{C8CDAF22-D4B6-A908-25B5-B3C365AC9F81}"/>
                </a:ext>
              </a:extLst>
            </p:cNvPr>
            <p:cNvSpPr/>
            <p:nvPr/>
          </p:nvSpPr>
          <p:spPr>
            <a:xfrm>
              <a:off x="7874049" y="5152946"/>
              <a:ext cx="2185065" cy="360528"/>
            </a:xfrm>
            <a:prstGeom prst="snipRound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Open Source Built-in Modules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单圆角矩形 14">
              <a:extLst>
                <a:ext uri="{FF2B5EF4-FFF2-40B4-BE49-F238E27FC236}">
                  <a16:creationId xmlns:a16="http://schemas.microsoft.com/office/drawing/2014/main" id="{27687AA7-6562-FDAA-A705-F40559CCE2E8}"/>
                </a:ext>
              </a:extLst>
            </p:cNvPr>
            <p:cNvSpPr/>
            <p:nvPr/>
          </p:nvSpPr>
          <p:spPr>
            <a:xfrm>
              <a:off x="9692638" y="3041785"/>
              <a:ext cx="481760" cy="1498600"/>
            </a:xfrm>
            <a:prstGeom prst="snipRoundRect">
              <a:avLst/>
            </a:prstGeom>
            <a:solidFill>
              <a:srgbClr val="93B4F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62392" rIns="62392" anchor="ctr"/>
            <a:lstStyle/>
            <a:p>
              <a:pPr algn="ctr" eaLnBrk="1" hangingPunct="1">
                <a:defRPr/>
              </a:pPr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Python Basic Libraries</a:t>
              </a:r>
              <a:endParaRPr lang="zh-CN" altLang="en-US" sz="16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单圆角矩形 59">
              <a:extLst>
                <a:ext uri="{FF2B5EF4-FFF2-40B4-BE49-F238E27FC236}">
                  <a16:creationId xmlns:a16="http://schemas.microsoft.com/office/drawing/2014/main" id="{994B1E45-3E7E-22D3-854B-8DD4CFD55D45}"/>
                </a:ext>
              </a:extLst>
            </p:cNvPr>
            <p:cNvSpPr/>
            <p:nvPr/>
          </p:nvSpPr>
          <p:spPr>
            <a:xfrm>
              <a:off x="2165587" y="3801721"/>
              <a:ext cx="1503713" cy="730441"/>
            </a:xfrm>
            <a:prstGeom prst="snip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r>
                <a:rPr lang="en-US" altLang="zh-CN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</a:rPr>
                <a:t>Historical Data Storage</a:t>
              </a:r>
              <a:endPara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单圆角矩形 63">
              <a:extLst>
                <a:ext uri="{FF2B5EF4-FFF2-40B4-BE49-F238E27FC236}">
                  <a16:creationId xmlns:a16="http://schemas.microsoft.com/office/drawing/2014/main" id="{5CFD3B9D-17D0-B118-EA41-44AE30CD7386}"/>
                </a:ext>
              </a:extLst>
            </p:cNvPr>
            <p:cNvSpPr/>
            <p:nvPr/>
          </p:nvSpPr>
          <p:spPr>
            <a:xfrm>
              <a:off x="9115751" y="3034756"/>
              <a:ext cx="537537" cy="1500232"/>
            </a:xfrm>
            <a:prstGeom prst="snipRoundRect">
              <a:avLst/>
            </a:prstGeom>
            <a:solidFill>
              <a:srgbClr val="93B4F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62392" rIns="62392" anchor="ctr"/>
            <a:lstStyle/>
            <a:p>
              <a:pPr algn="ctr" eaLnBrk="1" hangingPunct="1">
                <a:defRPr/>
              </a:pPr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Python Std. Libraries</a:t>
              </a:r>
              <a:endParaRPr lang="zh-CN" altLang="en-US" sz="16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单圆角矩形 17">
              <a:extLst>
                <a:ext uri="{FF2B5EF4-FFF2-40B4-BE49-F238E27FC236}">
                  <a16:creationId xmlns:a16="http://schemas.microsoft.com/office/drawing/2014/main" id="{90AF2A38-7D95-06E5-6E00-F6BDC28922C2}"/>
                </a:ext>
              </a:extLst>
            </p:cNvPr>
            <p:cNvSpPr/>
            <p:nvPr/>
          </p:nvSpPr>
          <p:spPr>
            <a:xfrm>
              <a:off x="3730542" y="3795208"/>
              <a:ext cx="1371992" cy="727472"/>
            </a:xfrm>
            <a:prstGeom prst="snip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r>
                <a:rPr lang="en-US" altLang="zh-CN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Settings</a:t>
              </a:r>
              <a:endPara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单圆角矩形 17">
              <a:extLst>
                <a:ext uri="{FF2B5EF4-FFF2-40B4-BE49-F238E27FC236}">
                  <a16:creationId xmlns:a16="http://schemas.microsoft.com/office/drawing/2014/main" id="{F9ADB7AE-7CC4-4767-8102-AAB4A0406E11}"/>
                </a:ext>
              </a:extLst>
            </p:cNvPr>
            <p:cNvSpPr/>
            <p:nvPr/>
          </p:nvSpPr>
          <p:spPr>
            <a:xfrm>
              <a:off x="5220136" y="3791085"/>
              <a:ext cx="1727559" cy="727472"/>
            </a:xfrm>
            <a:prstGeom prst="snip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r>
                <a:rPr lang="en-US" altLang="zh-CN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BMS Communication</a:t>
              </a: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（</a:t>
              </a:r>
              <a:r>
                <a:rPr lang="en-US" altLang="zh-CN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SIF</a:t>
              </a: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、</a:t>
              </a:r>
              <a:r>
                <a:rPr lang="en-US" altLang="zh-CN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485</a:t>
              </a: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）</a:t>
              </a:r>
            </a:p>
          </p:txBody>
        </p:sp>
        <p:sp>
          <p:nvSpPr>
            <p:cNvPr id="18" name="单圆角矩形 17">
              <a:extLst>
                <a:ext uri="{FF2B5EF4-FFF2-40B4-BE49-F238E27FC236}">
                  <a16:creationId xmlns:a16="http://schemas.microsoft.com/office/drawing/2014/main" id="{A2111ED7-1576-D401-2BE6-1F57E933EB6B}"/>
                </a:ext>
              </a:extLst>
            </p:cNvPr>
            <p:cNvSpPr/>
            <p:nvPr/>
          </p:nvSpPr>
          <p:spPr>
            <a:xfrm>
              <a:off x="7065297" y="3791574"/>
              <a:ext cx="1950495" cy="727472"/>
            </a:xfrm>
            <a:prstGeom prst="snip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r>
                <a:rPr lang="en-US" altLang="zh-CN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Cloud</a:t>
              </a: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（</a:t>
              </a:r>
              <a:r>
                <a:rPr lang="en-US" altLang="zh-CN" sz="1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Quecthing</a:t>
              </a: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）</a:t>
              </a:r>
            </a:p>
          </p:txBody>
        </p:sp>
      </p:grpSp>
      <p:sp>
        <p:nvSpPr>
          <p:cNvPr id="19" name="单圆角矩形 17">
            <a:extLst>
              <a:ext uri="{FF2B5EF4-FFF2-40B4-BE49-F238E27FC236}">
                <a16:creationId xmlns:a16="http://schemas.microsoft.com/office/drawing/2014/main" id="{E9839E91-8C88-25FB-9820-8EC26229B321}"/>
              </a:ext>
            </a:extLst>
          </p:cNvPr>
          <p:cNvSpPr/>
          <p:nvPr/>
        </p:nvSpPr>
        <p:spPr>
          <a:xfrm>
            <a:off x="1280344" y="2109217"/>
            <a:ext cx="1386656" cy="743749"/>
          </a:xfrm>
          <a:prstGeom prst="snipRound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OTA</a:t>
            </a: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1709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D5F87E3-1F81-469E-88B7-21CADD02A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en-US" altLang="zh-CN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QuecPython</a:t>
            </a:r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开发工具</a:t>
            </a:r>
          </a:p>
        </p:txBody>
      </p:sp>
      <p:sp>
        <p:nvSpPr>
          <p:cNvPr id="2" name="îşḷíḍe">
            <a:extLst>
              <a:ext uri="{FF2B5EF4-FFF2-40B4-BE49-F238E27FC236}">
                <a16:creationId xmlns:a16="http://schemas.microsoft.com/office/drawing/2014/main" id="{5295E538-AFE2-451E-0C46-9BC328CD017D}"/>
              </a:ext>
            </a:extLst>
          </p:cNvPr>
          <p:cNvSpPr txBox="1"/>
          <p:nvPr/>
        </p:nvSpPr>
        <p:spPr>
          <a:xfrm>
            <a:off x="673098" y="1130299"/>
            <a:ext cx="10845804" cy="5819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HeliosSDK/ToolChain + QPYcom + VSCode/Plugin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" name="iş1îḑé">
            <a:extLst>
              <a:ext uri="{FF2B5EF4-FFF2-40B4-BE49-F238E27FC236}">
                <a16:creationId xmlns:a16="http://schemas.microsoft.com/office/drawing/2014/main" id="{798DCAE3-3BB3-5E71-9C34-D8BEAFF16C5A}"/>
              </a:ext>
            </a:extLst>
          </p:cNvPr>
          <p:cNvSpPr txBox="1"/>
          <p:nvPr/>
        </p:nvSpPr>
        <p:spPr>
          <a:xfrm>
            <a:off x="1530350" y="1595971"/>
            <a:ext cx="9131300" cy="33434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lnSpcReduction="10000"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多种开发工具</a:t>
            </a:r>
            <a:r>
              <a:rPr lang="zh-CN" altLang="en-US" sz="1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助力开发者玩转</a:t>
            </a:r>
            <a:r>
              <a:rPr lang="en-US" altLang="zh-CN" sz="1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QuecPython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A3F2ACB-F4C8-60B7-C59A-1857449F57B3}"/>
              </a:ext>
            </a:extLst>
          </p:cNvPr>
          <p:cNvGrpSpPr/>
          <p:nvPr/>
        </p:nvGrpSpPr>
        <p:grpSpPr>
          <a:xfrm>
            <a:off x="831430" y="2177897"/>
            <a:ext cx="10529141" cy="3947720"/>
            <a:chOff x="709298" y="2286000"/>
            <a:chExt cx="10529141" cy="3947720"/>
          </a:xfrm>
        </p:grpSpPr>
        <p:sp>
          <p:nvSpPr>
            <p:cNvPr id="5" name="ísľíďê">
              <a:extLst>
                <a:ext uri="{FF2B5EF4-FFF2-40B4-BE49-F238E27FC236}">
                  <a16:creationId xmlns:a16="http://schemas.microsoft.com/office/drawing/2014/main" id="{20F63C33-DED0-C054-8217-545D7C43892A}"/>
                </a:ext>
              </a:extLst>
            </p:cNvPr>
            <p:cNvSpPr txBox="1"/>
            <p:nvPr/>
          </p:nvSpPr>
          <p:spPr>
            <a:xfrm>
              <a:off x="766305" y="4284252"/>
              <a:ext cx="3212426" cy="1876155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HeliosSDK</a:t>
              </a:r>
              <a:r>
                <a:rPr lang="en-US" altLang="zh-CN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/</a:t>
              </a:r>
              <a:r>
                <a:rPr lang="en-US" altLang="zh-CN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ToolChain</a:t>
              </a:r>
              <a:endPara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/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面向高级开发者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/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可向系统底层添加更多的驱动、算法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/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可按需配置</a:t>
              </a:r>
              <a:r>
                <a:rPr lang="en-US" altLang="zh-CN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QuecPython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虚拟机的特性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/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……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6" name="îsľïḍè">
              <a:extLst>
                <a:ext uri="{FF2B5EF4-FFF2-40B4-BE49-F238E27FC236}">
                  <a16:creationId xmlns:a16="http://schemas.microsoft.com/office/drawing/2014/main" id="{994C1FBA-0DCB-75B5-D8D7-D323E125A24A}"/>
                </a:ext>
              </a:extLst>
            </p:cNvPr>
            <p:cNvSpPr txBox="1"/>
            <p:nvPr/>
          </p:nvSpPr>
          <p:spPr>
            <a:xfrm>
              <a:off x="4657452" y="4284378"/>
              <a:ext cx="2632832" cy="1876155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QPYcom</a:t>
              </a: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集成工具</a:t>
              </a:r>
              <a:endPara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REPL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交互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文件传输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固件合成与烧录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7" name="iṥḻíḍê">
              <a:extLst>
                <a:ext uri="{FF2B5EF4-FFF2-40B4-BE49-F238E27FC236}">
                  <a16:creationId xmlns:a16="http://schemas.microsoft.com/office/drawing/2014/main" id="{C1DA39F4-7460-5B22-9B71-1DFA2137611E}"/>
                </a:ext>
              </a:extLst>
            </p:cNvPr>
            <p:cNvSpPr txBox="1"/>
            <p:nvPr/>
          </p:nvSpPr>
          <p:spPr>
            <a:xfrm>
              <a:off x="7969005" y="4479316"/>
              <a:ext cx="3212426" cy="1723046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VSCode+Plugin</a:t>
              </a:r>
              <a:endPara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lvl="0"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使用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VSCode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编写代码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lvl="0"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使用插件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QuecPython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辅助开发：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lvl="0"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REPL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交互、文件传输、固件烧录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lvl="0"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……</a:t>
              </a:r>
            </a:p>
            <a:p>
              <a:pPr algn="ctr"/>
              <a:endPara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pic>
          <p:nvPicPr>
            <p:cNvPr id="8" name="图片 7" descr="图片包含 游戏机, 画&#10;&#10;描述已自动生成">
              <a:extLst>
                <a:ext uri="{FF2B5EF4-FFF2-40B4-BE49-F238E27FC236}">
                  <a16:creationId xmlns:a16="http://schemas.microsoft.com/office/drawing/2014/main" id="{BBAFF33E-63F5-1563-284D-BBB677AE3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174" r="15659"/>
            <a:stretch>
              <a:fillRect/>
            </a:stretch>
          </p:blipFill>
          <p:spPr>
            <a:xfrm>
              <a:off x="8966237" y="2827744"/>
              <a:ext cx="1217965" cy="1224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5540D87-C3C9-FD60-40D5-560A9CFF1F6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5312418" y="2816435"/>
              <a:ext cx="1246700" cy="1224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CA93CE7-E587-9367-9ECA-B82ADA00D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4214" y="2806256"/>
              <a:ext cx="1296608" cy="122209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0" h="0" prst="relaxedInset"/>
              <a:contourClr>
                <a:srgbClr val="969696"/>
              </a:contourClr>
            </a:sp3d>
          </p:spPr>
        </p:pic>
        <p:sp>
          <p:nvSpPr>
            <p:cNvPr id="13" name="圆角矩形 270">
              <a:extLst>
                <a:ext uri="{FF2B5EF4-FFF2-40B4-BE49-F238E27FC236}">
                  <a16:creationId xmlns:a16="http://schemas.microsoft.com/office/drawing/2014/main" id="{8C884C2B-0C65-6597-E818-D2605FFC87F1}"/>
                </a:ext>
              </a:extLst>
            </p:cNvPr>
            <p:cNvSpPr/>
            <p:nvPr/>
          </p:nvSpPr>
          <p:spPr>
            <a:xfrm>
              <a:off x="709298" y="2286000"/>
              <a:ext cx="3326440" cy="394772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086485"/>
              <a:endParaRPr lang="zh-CN" altLang="en-US" sz="3595">
                <a:solidFill>
                  <a:prstClr val="black">
                    <a:lumMod val="75000"/>
                    <a:lumOff val="2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4" name="圆角矩形 270">
              <a:extLst>
                <a:ext uri="{FF2B5EF4-FFF2-40B4-BE49-F238E27FC236}">
                  <a16:creationId xmlns:a16="http://schemas.microsoft.com/office/drawing/2014/main" id="{2B764B2E-6D59-565A-4041-96056FEA3041}"/>
                </a:ext>
              </a:extLst>
            </p:cNvPr>
            <p:cNvSpPr/>
            <p:nvPr/>
          </p:nvSpPr>
          <p:spPr>
            <a:xfrm>
              <a:off x="4315408" y="2286000"/>
              <a:ext cx="3326440" cy="394772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086485"/>
              <a:endParaRPr lang="zh-CN" altLang="en-US" sz="3595">
                <a:solidFill>
                  <a:prstClr val="black">
                    <a:lumMod val="75000"/>
                    <a:lumOff val="2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5" name="圆角矩形 270">
              <a:extLst>
                <a:ext uri="{FF2B5EF4-FFF2-40B4-BE49-F238E27FC236}">
                  <a16:creationId xmlns:a16="http://schemas.microsoft.com/office/drawing/2014/main" id="{B185B20E-A7CE-73BB-E3B7-D2D37C8E2FA9}"/>
                </a:ext>
              </a:extLst>
            </p:cNvPr>
            <p:cNvSpPr/>
            <p:nvPr/>
          </p:nvSpPr>
          <p:spPr>
            <a:xfrm>
              <a:off x="7911999" y="2286000"/>
              <a:ext cx="3326440" cy="394772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086485"/>
              <a:endParaRPr lang="zh-CN" altLang="en-US" sz="3595">
                <a:solidFill>
                  <a:prstClr val="black">
                    <a:lumMod val="75000"/>
                    <a:lumOff val="2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6271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83454BC1-9BAE-4E02-96C7-C8481979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en-US" altLang="zh-CN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QuecPython</a:t>
            </a:r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固件生成流程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9F8BBA8-2A13-03A4-C2CE-51B0D173A3B1}"/>
              </a:ext>
            </a:extLst>
          </p:cNvPr>
          <p:cNvGrpSpPr/>
          <p:nvPr/>
        </p:nvGrpSpPr>
        <p:grpSpPr>
          <a:xfrm>
            <a:off x="2847763" y="1360066"/>
            <a:ext cx="6496476" cy="4683365"/>
            <a:chOff x="2174033" y="1360066"/>
            <a:chExt cx="6496476" cy="4683365"/>
          </a:xfrm>
        </p:grpSpPr>
        <p:sp>
          <p:nvSpPr>
            <p:cNvPr id="3" name="矩形: 剪去单角 2">
              <a:extLst>
                <a:ext uri="{FF2B5EF4-FFF2-40B4-BE49-F238E27FC236}">
                  <a16:creationId xmlns:a16="http://schemas.microsoft.com/office/drawing/2014/main" id="{BEAC7DEB-79C2-8C1E-A61A-7B37B793D007}"/>
                </a:ext>
              </a:extLst>
            </p:cNvPr>
            <p:cNvSpPr/>
            <p:nvPr/>
          </p:nvSpPr>
          <p:spPr>
            <a:xfrm>
              <a:off x="2174033" y="2388637"/>
              <a:ext cx="2603241" cy="643812"/>
            </a:xfrm>
            <a:prstGeom prst="snip1Rect">
              <a:avLst>
                <a:gd name="adj" fmla="val 34082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00" dirty="0">
                  <a:solidFill>
                    <a:schemeClr val="tx1"/>
                  </a:solidFill>
                </a:rPr>
                <a:t>（</a:t>
              </a:r>
              <a:r>
                <a:rPr lang="en-US" altLang="zh-CN" sz="1300" dirty="0">
                  <a:solidFill>
                    <a:schemeClr val="tx1"/>
                  </a:solidFill>
                </a:rPr>
                <a:t>Original</a:t>
              </a:r>
              <a:r>
                <a:rPr lang="zh-CN" altLang="en-US" sz="1300" dirty="0">
                  <a:solidFill>
                    <a:schemeClr val="tx1"/>
                  </a:solidFill>
                </a:rPr>
                <a:t>）</a:t>
              </a:r>
              <a:endParaRPr lang="en-US" altLang="zh-CN" sz="13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300" dirty="0" err="1">
                  <a:solidFill>
                    <a:schemeClr val="tx1"/>
                  </a:solidFill>
                </a:rPr>
                <a:t>QuecPython</a:t>
              </a:r>
              <a:r>
                <a:rPr lang="en-US" altLang="zh-CN" sz="1300" dirty="0">
                  <a:solidFill>
                    <a:schemeClr val="tx1"/>
                  </a:solidFill>
                </a:rPr>
                <a:t> Firmware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495">
              <a:extLst>
                <a:ext uri="{FF2B5EF4-FFF2-40B4-BE49-F238E27FC236}">
                  <a16:creationId xmlns:a16="http://schemas.microsoft.com/office/drawing/2014/main" id="{98A5E423-4D9E-656B-EC15-230BC7225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7268" y="1360066"/>
              <a:ext cx="2603241" cy="428625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300" dirty="0" err="1"/>
                <a:t>QuecPython</a:t>
              </a:r>
              <a:r>
                <a:rPr lang="en-US" altLang="zh-CN" sz="1300" dirty="0"/>
                <a:t> </a:t>
              </a:r>
              <a:r>
                <a:rPr lang="en-US" altLang="zh-CN" sz="1300" dirty="0" err="1"/>
                <a:t>VSCode</a:t>
              </a:r>
              <a:r>
                <a:rPr lang="en-US" altLang="zh-CN" sz="1300" dirty="0"/>
                <a:t> Plugin</a:t>
              </a:r>
              <a:endParaRPr lang="en-US" sz="1300" dirty="0"/>
            </a:p>
          </p:txBody>
        </p:sp>
        <p:sp>
          <p:nvSpPr>
            <p:cNvPr id="7" name="矩形: 剪去单角 6">
              <a:extLst>
                <a:ext uri="{FF2B5EF4-FFF2-40B4-BE49-F238E27FC236}">
                  <a16:creationId xmlns:a16="http://schemas.microsoft.com/office/drawing/2014/main" id="{D92327BA-CDB4-99D3-09F3-8419DC8596EF}"/>
                </a:ext>
              </a:extLst>
            </p:cNvPr>
            <p:cNvSpPr/>
            <p:nvPr/>
          </p:nvSpPr>
          <p:spPr>
            <a:xfrm>
              <a:off x="6067268" y="2388637"/>
              <a:ext cx="2603241" cy="643812"/>
            </a:xfrm>
            <a:prstGeom prst="snip1Rect">
              <a:avLst>
                <a:gd name="adj" fmla="val 34082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0" dirty="0" err="1">
                  <a:solidFill>
                    <a:schemeClr val="tx1"/>
                  </a:solidFill>
                </a:rPr>
                <a:t>QuecPython</a:t>
              </a:r>
              <a:r>
                <a:rPr lang="en-US" altLang="zh-CN" sz="1300" dirty="0">
                  <a:solidFill>
                    <a:schemeClr val="tx1"/>
                  </a:solidFill>
                </a:rPr>
                <a:t> Script Files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8" name="Freeform 544">
              <a:extLst>
                <a:ext uri="{FF2B5EF4-FFF2-40B4-BE49-F238E27FC236}">
                  <a16:creationId xmlns:a16="http://schemas.microsoft.com/office/drawing/2014/main" id="{23949879-3CBB-36C9-0919-B1F080A4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7958" y="2497024"/>
              <a:ext cx="428625" cy="427038"/>
            </a:xfrm>
            <a:custGeom>
              <a:avLst/>
              <a:gdLst>
                <a:gd name="T0" fmla="*/ 0 w 270"/>
                <a:gd name="T1" fmla="*/ 134 h 269"/>
                <a:gd name="T2" fmla="*/ 135 w 270"/>
                <a:gd name="T3" fmla="*/ 0 h 269"/>
                <a:gd name="T4" fmla="*/ 270 w 270"/>
                <a:gd name="T5" fmla="*/ 134 h 269"/>
                <a:gd name="T6" fmla="*/ 270 w 270"/>
                <a:gd name="T7" fmla="*/ 134 h 269"/>
                <a:gd name="T8" fmla="*/ 135 w 270"/>
                <a:gd name="T9" fmla="*/ 269 h 269"/>
                <a:gd name="T10" fmla="*/ 0 w 270"/>
                <a:gd name="T11" fmla="*/ 13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0" h="269">
                  <a:moveTo>
                    <a:pt x="0" y="134"/>
                  </a:moveTo>
                  <a:cubicBezTo>
                    <a:pt x="0" y="60"/>
                    <a:pt x="61" y="0"/>
                    <a:pt x="135" y="0"/>
                  </a:cubicBezTo>
                  <a:cubicBezTo>
                    <a:pt x="210" y="0"/>
                    <a:pt x="270" y="60"/>
                    <a:pt x="270" y="134"/>
                  </a:cubicBezTo>
                  <a:cubicBezTo>
                    <a:pt x="270" y="134"/>
                    <a:pt x="270" y="134"/>
                    <a:pt x="270" y="134"/>
                  </a:cubicBezTo>
                  <a:cubicBezTo>
                    <a:pt x="270" y="209"/>
                    <a:pt x="210" y="269"/>
                    <a:pt x="135" y="269"/>
                  </a:cubicBezTo>
                  <a:cubicBezTo>
                    <a:pt x="61" y="269"/>
                    <a:pt x="0" y="209"/>
                    <a:pt x="0" y="134"/>
                  </a:cubicBezTo>
                </a:path>
              </a:pathLst>
            </a:custGeom>
            <a:noFill/>
            <a:ln w="31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+</a:t>
              </a:r>
            </a:p>
          </p:txBody>
        </p:sp>
        <p:sp>
          <p:nvSpPr>
            <p:cNvPr id="9" name="矩形: 剪去单角 8">
              <a:extLst>
                <a:ext uri="{FF2B5EF4-FFF2-40B4-BE49-F238E27FC236}">
                  <a16:creationId xmlns:a16="http://schemas.microsoft.com/office/drawing/2014/main" id="{041D293B-5034-3E8B-0779-1413D702C96F}"/>
                </a:ext>
              </a:extLst>
            </p:cNvPr>
            <p:cNvSpPr/>
            <p:nvPr/>
          </p:nvSpPr>
          <p:spPr>
            <a:xfrm>
              <a:off x="4116199" y="4055081"/>
              <a:ext cx="2603241" cy="643812"/>
            </a:xfrm>
            <a:prstGeom prst="snip1Rect">
              <a:avLst>
                <a:gd name="adj" fmla="val 34082"/>
              </a:avLst>
            </a:prstGeom>
            <a:solidFill>
              <a:srgbClr val="93B4F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00" dirty="0">
                  <a:solidFill>
                    <a:schemeClr val="tx1"/>
                  </a:solidFill>
                </a:rPr>
                <a:t>（</a:t>
              </a:r>
              <a:r>
                <a:rPr lang="en-US" altLang="zh-CN" sz="1300" dirty="0">
                  <a:solidFill>
                    <a:schemeClr val="tx1"/>
                  </a:solidFill>
                </a:rPr>
                <a:t>New</a:t>
              </a:r>
              <a:r>
                <a:rPr lang="zh-CN" altLang="en-US" sz="1300" dirty="0">
                  <a:solidFill>
                    <a:schemeClr val="tx1"/>
                  </a:solidFill>
                </a:rPr>
                <a:t>）</a:t>
              </a:r>
              <a:endParaRPr lang="en-US" altLang="zh-CN" sz="13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300" dirty="0" err="1">
                  <a:solidFill>
                    <a:schemeClr val="tx1"/>
                  </a:solidFill>
                </a:rPr>
                <a:t>QuecPython</a:t>
              </a:r>
              <a:r>
                <a:rPr lang="en-US" altLang="zh-CN" sz="1300" dirty="0">
                  <a:solidFill>
                    <a:schemeClr val="tx1"/>
                  </a:solidFill>
                </a:rPr>
                <a:t> Firmware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495">
              <a:extLst>
                <a:ext uri="{FF2B5EF4-FFF2-40B4-BE49-F238E27FC236}">
                  <a16:creationId xmlns:a16="http://schemas.microsoft.com/office/drawing/2014/main" id="{64C4BA0C-D964-F9E9-A9DD-BAB30F028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7268" y="3337206"/>
              <a:ext cx="2603241" cy="428625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300" dirty="0" err="1"/>
                <a:t>QPYcom</a:t>
              </a:r>
              <a:endParaRPr lang="en-US" altLang="zh-CN" sz="1300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C9FD0154-C814-52A1-716A-438509F92FF1}"/>
                </a:ext>
              </a:extLst>
            </p:cNvPr>
            <p:cNvCxnSpPr>
              <a:stCxn id="6" idx="2"/>
              <a:endCxn id="7" idx="3"/>
            </p:cNvCxnSpPr>
            <p:nvPr/>
          </p:nvCxnSpPr>
          <p:spPr>
            <a:xfrm>
              <a:off x="7368889" y="1788691"/>
              <a:ext cx="0" cy="5999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DDD9541C-CBF4-9BFF-B129-42D8E8B24D6A}"/>
                </a:ext>
              </a:extLst>
            </p:cNvPr>
            <p:cNvCxnSpPr>
              <a:stCxn id="3" idx="0"/>
              <a:endCxn id="8" idx="0"/>
            </p:cNvCxnSpPr>
            <p:nvPr/>
          </p:nvCxnSpPr>
          <p:spPr>
            <a:xfrm flipV="1">
              <a:off x="4777274" y="2709749"/>
              <a:ext cx="430684" cy="7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186571E-0049-26D4-722E-885FC42CC156}"/>
                </a:ext>
              </a:extLst>
            </p:cNvPr>
            <p:cNvCxnSpPr>
              <a:stCxn id="7" idx="2"/>
              <a:endCxn id="8" idx="2"/>
            </p:cNvCxnSpPr>
            <p:nvPr/>
          </p:nvCxnSpPr>
          <p:spPr>
            <a:xfrm flipH="1" flipV="1">
              <a:off x="5636583" y="2709749"/>
              <a:ext cx="430685" cy="7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2B90D3FA-DC48-C9B6-66AB-7D2CAE972C74}"/>
                </a:ext>
              </a:extLst>
            </p:cNvPr>
            <p:cNvCxnSpPr>
              <a:stCxn id="8" idx="4"/>
              <a:endCxn id="9" idx="3"/>
            </p:cNvCxnSpPr>
            <p:nvPr/>
          </p:nvCxnSpPr>
          <p:spPr>
            <a:xfrm flipH="1">
              <a:off x="5417820" y="2924062"/>
              <a:ext cx="4451" cy="11310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397DF54E-2EB2-30F5-5A23-6CB37F6F3D65}"/>
                </a:ext>
              </a:extLst>
            </p:cNvPr>
            <p:cNvCxnSpPr>
              <a:stCxn id="10" idx="1"/>
            </p:cNvCxnSpPr>
            <p:nvPr/>
          </p:nvCxnSpPr>
          <p:spPr>
            <a:xfrm flipH="1" flipV="1">
              <a:off x="5417820" y="3545633"/>
              <a:ext cx="649448" cy="588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727EACD-83F3-DC20-DF36-5424D5ED4413}"/>
                </a:ext>
              </a:extLst>
            </p:cNvPr>
            <p:cNvSpPr/>
            <p:nvPr/>
          </p:nvSpPr>
          <p:spPr>
            <a:xfrm>
              <a:off x="4116199" y="5399619"/>
              <a:ext cx="2603241" cy="643812"/>
            </a:xfrm>
            <a:prstGeom prst="rect">
              <a:avLst/>
            </a:prstGeom>
            <a:solidFill>
              <a:srgbClr val="FD99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Download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B044E32B-5CAE-7576-8B49-1173F9EA23AA}"/>
                </a:ext>
              </a:extLst>
            </p:cNvPr>
            <p:cNvCxnSpPr>
              <a:stCxn id="9" idx="1"/>
              <a:endCxn id="25" idx="0"/>
            </p:cNvCxnSpPr>
            <p:nvPr/>
          </p:nvCxnSpPr>
          <p:spPr>
            <a:xfrm>
              <a:off x="5417820" y="4698893"/>
              <a:ext cx="0" cy="7007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连接符: 肘形 26">
              <a:extLst>
                <a:ext uri="{FF2B5EF4-FFF2-40B4-BE49-F238E27FC236}">
                  <a16:creationId xmlns:a16="http://schemas.microsoft.com/office/drawing/2014/main" id="{EBDEA1BB-2547-F8BF-D2E5-F836CEBF8B19}"/>
                </a:ext>
              </a:extLst>
            </p:cNvPr>
            <p:cNvCxnSpPr>
              <a:stCxn id="10" idx="2"/>
            </p:cNvCxnSpPr>
            <p:nvPr/>
          </p:nvCxnSpPr>
          <p:spPr>
            <a:xfrm rot="5400000">
              <a:off x="5752340" y="3431312"/>
              <a:ext cx="1282030" cy="1951069"/>
            </a:xfrm>
            <a:prstGeom prst="bentConnector2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6234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83454BC1-9BAE-4E02-96C7-C8481979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课程总结</a:t>
            </a:r>
            <a:endParaRPr lang="en-US" altLang="zh-CN" sz="31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B39029-ABCE-4D4D-8C9D-62AF7BC87813}"/>
              </a:ext>
            </a:extLst>
          </p:cNvPr>
          <p:cNvSpPr txBox="1"/>
          <p:nvPr/>
        </p:nvSpPr>
        <p:spPr>
          <a:xfrm>
            <a:off x="1198662" y="1933115"/>
            <a:ext cx="9361040" cy="367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本次课程主要是介绍了</a:t>
            </a:r>
            <a:r>
              <a:rPr lang="en-US" altLang="zh-CN" sz="3200" dirty="0" err="1">
                <a:latin typeface="黑体" panose="02010609060101010101" pitchFamily="49" charset="-122"/>
                <a:ea typeface="黑体" panose="02010609060101010101" pitchFamily="49" charset="-122"/>
              </a:rPr>
              <a:t>QuecPython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开发，以及云盒方案。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 通过</a:t>
            </a:r>
            <a:r>
              <a:rPr lang="en-US" altLang="zh-CN" sz="3200" dirty="0" err="1">
                <a:latin typeface="黑体" panose="02010609060101010101" pitchFamily="49" charset="-122"/>
                <a:ea typeface="黑体" panose="02010609060101010101" pitchFamily="49" charset="-122"/>
              </a:rPr>
              <a:t>Quecpython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进行嵌入式开发比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语音更快速高效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zh-CN" sz="32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0122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83454BC1-9BAE-4E02-96C7-C8481979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课后练习</a:t>
            </a:r>
            <a:r>
              <a:rPr lang="en-US" altLang="zh-CN" sz="18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对本次课程掌握情况进行检测</a:t>
            </a:r>
            <a:r>
              <a:rPr lang="en-US" altLang="zh-CN" sz="18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en-US" altLang="zh-CN" sz="31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B39029-ABCE-4D4D-8C9D-62AF7BC87813}"/>
              </a:ext>
            </a:extLst>
          </p:cNvPr>
          <p:cNvSpPr txBox="1"/>
          <p:nvPr/>
        </p:nvSpPr>
        <p:spPr>
          <a:xfrm>
            <a:off x="1198662" y="1933115"/>
            <a:ext cx="9361040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 云盒可以通过什么方式和电池保护板通信？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云盒向云端上报信息的默认周期是多少？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3903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58360" y="2267585"/>
            <a:ext cx="3081655" cy="1333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dist">
              <a:lnSpc>
                <a:spcPct val="150000"/>
              </a:lnSpc>
              <a:buNone/>
            </a:pPr>
            <a:r>
              <a:rPr lang="en-US" altLang="zh-CN" sz="6000" b="1" dirty="0">
                <a:solidFill>
                  <a:srgbClr val="C00000"/>
                </a:solidFill>
                <a:latin typeface="Arial Black" panose="020B0A04020102020204" pitchFamily="34" charset="0"/>
                <a:ea typeface="黑体" panose="02010609060101010101" pitchFamily="49" charset="-122"/>
                <a:cs typeface="Arial Black" panose="020B0A04020102020204" charset="0"/>
              </a:rPr>
              <a:t>Q&amp;A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EA4C1D-7423-4ED1-95B7-761753AAB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课程答疑</a:t>
            </a:r>
            <a:endParaRPr lang="en-US" altLang="zh-CN" sz="31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495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32" y="2210965"/>
            <a:ext cx="2807662" cy="2807662"/>
          </a:xfrm>
          <a:prstGeom prst="ellipse">
            <a:avLst/>
          </a:prstGeom>
        </p:spPr>
      </p:pic>
      <p:sp>
        <p:nvSpPr>
          <p:cNvPr id="15" name="文本框 4"/>
          <p:cNvSpPr txBox="1"/>
          <p:nvPr/>
        </p:nvSpPr>
        <p:spPr>
          <a:xfrm>
            <a:off x="4292370" y="2353464"/>
            <a:ext cx="7346963" cy="2307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09" indent="-457109">
              <a:lnSpc>
                <a:spcPct val="150000"/>
              </a:lnSpc>
              <a:buFontTx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了解公司的发展历程</a:t>
            </a:r>
            <a:endParaRPr lang="en-US" altLang="zh-CN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109" indent="-457109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认同公司的使命、愿景、核心价值观、经营理念</a:t>
            </a:r>
            <a:endParaRPr lang="en-US" altLang="zh-CN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109" indent="-457109">
              <a:lnSpc>
                <a:spcPct val="150000"/>
              </a:lnSpc>
              <a:buAutoNum type="arabicPeriod" startAt="3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能阐述至少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个符合移远企业文化的案例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说明：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时间安排、课堂纪律、教材教具</a:t>
            </a:r>
          </a:p>
        </p:txBody>
      </p:sp>
      <p:sp>
        <p:nvSpPr>
          <p:cNvPr id="6" name="矩形标注 5"/>
          <p:cNvSpPr/>
          <p:nvPr/>
        </p:nvSpPr>
        <p:spPr>
          <a:xfrm>
            <a:off x="4211352" y="2227646"/>
            <a:ext cx="7427980" cy="2879653"/>
          </a:xfrm>
          <a:prstGeom prst="wedgeRectCallout">
            <a:avLst>
              <a:gd name="adj1" fmla="val -55221"/>
              <a:gd name="adj2" fmla="val -1653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lnSpc>
                <a:spcPct val="150000"/>
              </a:lnSpc>
            </a:pPr>
            <a:endParaRPr lang="en-US" altLang="zh-CN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4"/>
          <p:cNvSpPr txBox="1"/>
          <p:nvPr/>
        </p:nvSpPr>
        <p:spPr>
          <a:xfrm>
            <a:off x="4324903" y="2353464"/>
            <a:ext cx="7346963" cy="222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09" indent="-457109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404040"/>
                </a:solidFill>
                <a:latin typeface="黑体" pitchFamily="49" charset="-122"/>
                <a:ea typeface="黑体" pitchFamily="49" charset="-122"/>
              </a:rPr>
              <a:t>记忆：</a:t>
            </a:r>
            <a:r>
              <a:rPr lang="zh-CN" altLang="en-US" sz="1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了解</a:t>
            </a:r>
            <a:r>
              <a:rPr lang="en-US" altLang="zh-CN" sz="1600" dirty="0" err="1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Quecpython</a:t>
            </a:r>
            <a:r>
              <a:rPr lang="zh-CN" altLang="en-US" sz="1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方案开发</a:t>
            </a:r>
            <a:endParaRPr lang="en-US" altLang="zh-CN" sz="16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marL="457109" indent="-457109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404040"/>
                </a:solidFill>
                <a:latin typeface="黑体" pitchFamily="49" charset="-122"/>
                <a:ea typeface="黑体" pitchFamily="49" charset="-122"/>
              </a:rPr>
              <a:t>理解：</a:t>
            </a:r>
            <a:r>
              <a:rPr lang="zh-CN" altLang="en-US" sz="1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理解</a:t>
            </a:r>
            <a:r>
              <a:rPr lang="en-US" altLang="zh-CN" sz="1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BMS</a:t>
            </a:r>
            <a:r>
              <a:rPr lang="zh-CN" altLang="en-US" sz="1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云盒工作原理和工作机制</a:t>
            </a:r>
            <a:endParaRPr lang="en-US" altLang="zh-CN" sz="16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marL="457109" indent="-457109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404040"/>
                </a:solidFill>
                <a:latin typeface="黑体" pitchFamily="49" charset="-122"/>
                <a:ea typeface="黑体" pitchFamily="49" charset="-122"/>
              </a:rPr>
              <a:t>应用：</a:t>
            </a:r>
            <a:r>
              <a:rPr lang="zh-CN" altLang="en-US" sz="1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学习如何利用当前云盒方案进行二次开放</a:t>
            </a:r>
            <a:endParaRPr lang="en-US" altLang="zh-CN" sz="16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rgbClr val="40404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EC3A6A-C48E-40DD-BE16-57E036AE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学习目标</a:t>
            </a:r>
            <a:endParaRPr lang="zh-CN" altLang="en-US" sz="31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697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4">
            <a:extLst>
              <a:ext uri="{FF2B5EF4-FFF2-40B4-BE49-F238E27FC236}">
                <a16:creationId xmlns:a16="http://schemas.microsoft.com/office/drawing/2014/main" id="{F256DACB-D6C7-43FA-8D28-712EE6213A42}"/>
              </a:ext>
            </a:extLst>
          </p:cNvPr>
          <p:cNvSpPr/>
          <p:nvPr/>
        </p:nvSpPr>
        <p:spPr>
          <a:xfrm>
            <a:off x="386093" y="1839689"/>
            <a:ext cx="6298514" cy="2589638"/>
          </a:xfrm>
          <a:prstGeom prst="roundRect">
            <a:avLst>
              <a:gd name="adj" fmla="val 5714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b="1" dirty="0">
                <a:ln w="12700">
                  <a:noFill/>
                  <a:prstDash val="solid"/>
                </a:ln>
                <a:solidFill>
                  <a:srgbClr val="FA0505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目录一 </a:t>
            </a:r>
            <a:r>
              <a:rPr lang="en-US" altLang="zh-CN" sz="3200" b="1" dirty="0">
                <a:solidFill>
                  <a:srgbClr val="FA0505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BMS</a:t>
            </a:r>
            <a:r>
              <a:rPr lang="zh-CN" altLang="en-US" sz="3200" b="1" dirty="0">
                <a:solidFill>
                  <a:srgbClr val="FA0505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云盒方案概述</a:t>
            </a:r>
            <a:endParaRPr lang="en-US" altLang="zh-CN" sz="3200" b="1" dirty="0">
              <a:solidFill>
                <a:srgbClr val="FA0505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目录二 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BMS</a:t>
            </a: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云盒系统框架</a:t>
            </a:r>
            <a:endParaRPr lang="en-US" altLang="zh-CN" sz="3200" dirty="0">
              <a:ln w="12700">
                <a:noFill/>
                <a:prstDash val="solid"/>
              </a:ln>
              <a:solidFill>
                <a:srgbClr val="262626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目录三 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BMS</a:t>
            </a: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云盒二次开发</a:t>
            </a:r>
          </a:p>
        </p:txBody>
      </p:sp>
    </p:spTree>
    <p:extLst>
      <p:ext uri="{BB962C8B-B14F-4D97-AF65-F5344CB8AC3E}">
        <p14:creationId xmlns:p14="http://schemas.microsoft.com/office/powerpoint/2010/main" val="3058360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078355" y="2494915"/>
            <a:ext cx="1472565" cy="1367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 anchorCtr="0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8800" b="1" spc="200" dirty="0">
                <a:solidFill>
                  <a:srgbClr val="404040"/>
                </a:solidFill>
                <a:uFillTx/>
                <a:latin typeface="Arial" panose="020B0604020202020204" pitchFamily="34" charset="0"/>
                <a:ea typeface="微软雅黑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BMS</a:t>
            </a:r>
            <a:r>
              <a:rPr lang="zh-CN" altLang="en-US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云盒方案概述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2A4EF9C5-E4E0-4BFE-80D8-399C862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方案概述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8679BDA4-8691-6560-F302-9A7113BCA0BC}"/>
              </a:ext>
            </a:extLst>
          </p:cNvPr>
          <p:cNvSpPr/>
          <p:nvPr/>
        </p:nvSpPr>
        <p:spPr>
          <a:xfrm>
            <a:off x="742883" y="5022590"/>
            <a:ext cx="5228947" cy="94446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8D1EDFCF-5606-BC01-E519-915D6ECFF53A}"/>
              </a:ext>
            </a:extLst>
          </p:cNvPr>
          <p:cNvSpPr txBox="1"/>
          <p:nvPr/>
        </p:nvSpPr>
        <p:spPr>
          <a:xfrm>
            <a:off x="1372935" y="1450998"/>
            <a:ext cx="1821943" cy="713016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34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sz="2000" b="1" dirty="0">
                <a:latin typeface="Noto Sans CJK HK"/>
                <a:cs typeface="Noto Sans CJK HK"/>
              </a:rPr>
              <a:t>云平</a:t>
            </a:r>
            <a:r>
              <a:rPr sz="2000" b="1" spc="5" dirty="0">
                <a:latin typeface="Noto Sans CJK HK"/>
                <a:cs typeface="Noto Sans CJK HK"/>
              </a:rPr>
              <a:t>台</a:t>
            </a:r>
            <a:endParaRPr sz="2000" dirty="0">
              <a:latin typeface="Noto Sans CJK HK"/>
              <a:cs typeface="Noto Sans CJK HK"/>
            </a:endParaRPr>
          </a:p>
          <a:p>
            <a:pPr algn="ctr">
              <a:lnSpc>
                <a:spcPct val="100000"/>
              </a:lnSpc>
              <a:spcBef>
                <a:spcPts val="935"/>
              </a:spcBef>
            </a:pPr>
            <a:r>
              <a:rPr sz="1000" b="1" dirty="0">
                <a:latin typeface="Noto Sans CJK HK"/>
                <a:cs typeface="Noto Sans CJK HK"/>
              </a:rPr>
              <a:t>（</a:t>
            </a:r>
            <a:r>
              <a:rPr sz="1000" b="1" dirty="0" err="1">
                <a:latin typeface="Noto Sans CJK HK"/>
                <a:cs typeface="Noto Sans CJK HK"/>
              </a:rPr>
              <a:t>移远</a:t>
            </a:r>
            <a:r>
              <a:rPr sz="1000" b="1" spc="35" dirty="0" err="1">
                <a:latin typeface="Noto Sans CJK HK"/>
                <a:cs typeface="Noto Sans CJK HK"/>
              </a:rPr>
              <a:t>DMP+</a:t>
            </a:r>
            <a:r>
              <a:rPr lang="en-US" sz="1000" b="1" spc="35" dirty="0" err="1">
                <a:latin typeface="Noto Sans CJK HK"/>
                <a:cs typeface="Noto Sans CJK HK"/>
              </a:rPr>
              <a:t>S</a:t>
            </a:r>
            <a:r>
              <a:rPr sz="1000" b="1" spc="35" dirty="0" err="1">
                <a:latin typeface="Noto Sans CJK HK"/>
                <a:cs typeface="Noto Sans CJK HK"/>
              </a:rPr>
              <a:t>aaS</a:t>
            </a:r>
            <a:r>
              <a:rPr sz="1000" b="1" spc="35" dirty="0">
                <a:latin typeface="Noto Sans CJK HK"/>
                <a:cs typeface="Noto Sans CJK HK"/>
              </a:rPr>
              <a:t>）</a:t>
            </a:r>
            <a:endParaRPr sz="1000" dirty="0">
              <a:latin typeface="Noto Sans CJK HK"/>
              <a:cs typeface="Noto Sans CJK HK"/>
            </a:endParaRPr>
          </a:p>
        </p:txBody>
      </p:sp>
      <p:sp>
        <p:nvSpPr>
          <p:cNvPr id="42" name="object 4">
            <a:extLst>
              <a:ext uri="{FF2B5EF4-FFF2-40B4-BE49-F238E27FC236}">
                <a16:creationId xmlns:a16="http://schemas.microsoft.com/office/drawing/2014/main" id="{6854C52E-A450-0CB2-E91D-F8E5891F56DA}"/>
              </a:ext>
            </a:extLst>
          </p:cNvPr>
          <p:cNvSpPr txBox="1"/>
          <p:nvPr/>
        </p:nvSpPr>
        <p:spPr>
          <a:xfrm>
            <a:off x="4008120" y="1436497"/>
            <a:ext cx="1696720" cy="718145"/>
          </a:xfrm>
          <a:prstGeom prst="rect">
            <a:avLst/>
          </a:prstGeom>
          <a:solidFill>
            <a:srgbClr val="00AF50"/>
          </a:solidFill>
        </p:spPr>
        <p:txBody>
          <a:bodyPr vert="horz" wrap="square" lIns="0" tIns="15240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200"/>
              </a:spcBef>
            </a:pP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BMS</a:t>
            </a:r>
            <a:r>
              <a:rPr lang="zh-CN" altLang="en-US" sz="2000" b="1" dirty="0">
                <a:solidFill>
                  <a:srgbClr val="FFFFFF"/>
                </a:solidFill>
                <a:latin typeface="Noto Sans CJK HK"/>
                <a:cs typeface="Noto Sans CJK HK"/>
              </a:rPr>
              <a:t>云盒</a:t>
            </a:r>
            <a:endParaRPr sz="2000" dirty="0">
              <a:latin typeface="Noto Sans CJK HK"/>
              <a:cs typeface="Noto Sans CJK HK"/>
            </a:endParaRPr>
          </a:p>
          <a:p>
            <a:pPr marL="152400">
              <a:lnSpc>
                <a:spcPct val="100000"/>
              </a:lnSpc>
              <a:spcBef>
                <a:spcPts val="800"/>
              </a:spcBef>
            </a:pPr>
            <a:r>
              <a:rPr sz="1000" b="1" dirty="0">
                <a:solidFill>
                  <a:srgbClr val="FFFFFF"/>
                </a:solidFill>
                <a:latin typeface="Noto Sans CJK HK"/>
                <a:cs typeface="Noto Sans CJK HK"/>
              </a:rPr>
              <a:t>（移远</a:t>
            </a:r>
            <a:r>
              <a:rPr sz="1000" b="1" spc="45" dirty="0">
                <a:solidFill>
                  <a:srgbClr val="FFFFFF"/>
                </a:solidFill>
                <a:latin typeface="Noto Sans CJK HK"/>
                <a:cs typeface="Noto Sans CJK HK"/>
              </a:rPr>
              <a:t>4G+GNSS</a:t>
            </a:r>
            <a:r>
              <a:rPr sz="1000" b="1" dirty="0">
                <a:solidFill>
                  <a:srgbClr val="FFFFFF"/>
                </a:solidFill>
                <a:latin typeface="Noto Sans CJK HK"/>
                <a:cs typeface="Noto Sans CJK HK"/>
              </a:rPr>
              <a:t>模组</a:t>
            </a:r>
            <a:r>
              <a:rPr sz="1000" b="1" spc="-5" dirty="0">
                <a:solidFill>
                  <a:srgbClr val="FFFFFF"/>
                </a:solidFill>
                <a:latin typeface="Noto Sans CJK HK"/>
                <a:cs typeface="Noto Sans CJK HK"/>
              </a:rPr>
              <a:t>）</a:t>
            </a:r>
            <a:endParaRPr sz="1000" dirty="0">
              <a:latin typeface="Noto Sans CJK HK"/>
              <a:cs typeface="Noto Sans CJK HK"/>
            </a:endParaRPr>
          </a:p>
        </p:txBody>
      </p:sp>
      <p:sp>
        <p:nvSpPr>
          <p:cNvPr id="43" name="object 5">
            <a:extLst>
              <a:ext uri="{FF2B5EF4-FFF2-40B4-BE49-F238E27FC236}">
                <a16:creationId xmlns:a16="http://schemas.microsoft.com/office/drawing/2014/main" id="{1938B1B8-9671-B89C-7B77-70E285BC9C43}"/>
              </a:ext>
            </a:extLst>
          </p:cNvPr>
          <p:cNvSpPr txBox="1"/>
          <p:nvPr/>
        </p:nvSpPr>
        <p:spPr>
          <a:xfrm>
            <a:off x="6632447" y="1421256"/>
            <a:ext cx="1676400" cy="76390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214629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latin typeface="Carlito"/>
                <a:cs typeface="Carlito"/>
              </a:rPr>
              <a:t>BMS</a:t>
            </a:r>
            <a:r>
              <a:rPr sz="2000" b="1" dirty="0">
                <a:latin typeface="Noto Sans CJK HK"/>
                <a:cs typeface="Noto Sans CJK HK"/>
              </a:rPr>
              <a:t>保护</a:t>
            </a:r>
            <a:r>
              <a:rPr sz="2000" b="1" spc="5" dirty="0">
                <a:latin typeface="Noto Sans CJK HK"/>
                <a:cs typeface="Noto Sans CJK HK"/>
              </a:rPr>
              <a:t>板</a:t>
            </a:r>
            <a:endParaRPr sz="2000" dirty="0">
              <a:latin typeface="Noto Sans CJK HK"/>
              <a:cs typeface="Noto Sans CJK HK"/>
            </a:endParaRPr>
          </a:p>
        </p:txBody>
      </p:sp>
      <p:sp>
        <p:nvSpPr>
          <p:cNvPr id="44" name="object 6">
            <a:extLst>
              <a:ext uri="{FF2B5EF4-FFF2-40B4-BE49-F238E27FC236}">
                <a16:creationId xmlns:a16="http://schemas.microsoft.com/office/drawing/2014/main" id="{018A2AAD-33ED-4A8A-30D8-B9AA3B1C094B}"/>
              </a:ext>
            </a:extLst>
          </p:cNvPr>
          <p:cNvSpPr txBox="1"/>
          <p:nvPr/>
        </p:nvSpPr>
        <p:spPr>
          <a:xfrm>
            <a:off x="8974835" y="1436497"/>
            <a:ext cx="1780539" cy="76517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98120" rIns="0" bIns="0" rtlCol="0">
            <a:spAutoFit/>
          </a:bodyPr>
          <a:lstStyle/>
          <a:p>
            <a:pPr marL="508634">
              <a:lnSpc>
                <a:spcPct val="100000"/>
              </a:lnSpc>
              <a:spcBef>
                <a:spcPts val="1560"/>
              </a:spcBef>
            </a:pPr>
            <a:r>
              <a:rPr sz="2000" b="1" dirty="0">
                <a:latin typeface="Noto Sans CJK HK"/>
                <a:cs typeface="Noto Sans CJK HK"/>
              </a:rPr>
              <a:t>电池</a:t>
            </a:r>
            <a:r>
              <a:rPr sz="2000" b="1" spc="5" dirty="0">
                <a:latin typeface="Noto Sans CJK HK"/>
                <a:cs typeface="Noto Sans CJK HK"/>
              </a:rPr>
              <a:t>组</a:t>
            </a:r>
            <a:endParaRPr sz="2000" dirty="0">
              <a:latin typeface="Noto Sans CJK HK"/>
              <a:cs typeface="Noto Sans CJK HK"/>
            </a:endParaRPr>
          </a:p>
        </p:txBody>
      </p:sp>
      <p:sp>
        <p:nvSpPr>
          <p:cNvPr id="45" name="object 7">
            <a:extLst>
              <a:ext uri="{FF2B5EF4-FFF2-40B4-BE49-F238E27FC236}">
                <a16:creationId xmlns:a16="http://schemas.microsoft.com/office/drawing/2014/main" id="{6336ED57-298F-EBEE-181F-485978D4AA36}"/>
              </a:ext>
            </a:extLst>
          </p:cNvPr>
          <p:cNvSpPr/>
          <p:nvPr/>
        </p:nvSpPr>
        <p:spPr>
          <a:xfrm>
            <a:off x="3191510" y="1753907"/>
            <a:ext cx="5782945" cy="259715"/>
          </a:xfrm>
          <a:custGeom>
            <a:avLst/>
            <a:gdLst/>
            <a:ahLst/>
            <a:cxnLst/>
            <a:rect l="l" t="t" r="r" b="b"/>
            <a:pathLst>
              <a:path w="5782945" h="259714">
                <a:moveTo>
                  <a:pt x="808990" y="207606"/>
                </a:moveTo>
                <a:lnTo>
                  <a:pt x="21653" y="207606"/>
                </a:lnTo>
                <a:lnTo>
                  <a:pt x="85686" y="170256"/>
                </a:lnTo>
                <a:lnTo>
                  <a:pt x="86791" y="169278"/>
                </a:lnTo>
                <a:lnTo>
                  <a:pt x="87439" y="167932"/>
                </a:lnTo>
                <a:lnTo>
                  <a:pt x="87528" y="166458"/>
                </a:lnTo>
                <a:lnTo>
                  <a:pt x="87045" y="165049"/>
                </a:lnTo>
                <a:lnTo>
                  <a:pt x="86067" y="163931"/>
                </a:lnTo>
                <a:lnTo>
                  <a:pt x="84721" y="163283"/>
                </a:lnTo>
                <a:lnTo>
                  <a:pt x="83248" y="163195"/>
                </a:lnTo>
                <a:lnTo>
                  <a:pt x="81838" y="163677"/>
                </a:lnTo>
                <a:lnTo>
                  <a:pt x="0" y="211416"/>
                </a:lnTo>
                <a:lnTo>
                  <a:pt x="81838" y="259156"/>
                </a:lnTo>
                <a:lnTo>
                  <a:pt x="83248" y="259638"/>
                </a:lnTo>
                <a:lnTo>
                  <a:pt x="84721" y="259549"/>
                </a:lnTo>
                <a:lnTo>
                  <a:pt x="86067" y="258902"/>
                </a:lnTo>
                <a:lnTo>
                  <a:pt x="87045" y="257784"/>
                </a:lnTo>
                <a:lnTo>
                  <a:pt x="87528" y="256374"/>
                </a:lnTo>
                <a:lnTo>
                  <a:pt x="87439" y="254901"/>
                </a:lnTo>
                <a:lnTo>
                  <a:pt x="86791" y="253555"/>
                </a:lnTo>
                <a:lnTo>
                  <a:pt x="85686" y="252577"/>
                </a:lnTo>
                <a:lnTo>
                  <a:pt x="21653" y="215226"/>
                </a:lnTo>
                <a:lnTo>
                  <a:pt x="808990" y="215226"/>
                </a:lnTo>
                <a:lnTo>
                  <a:pt x="808990" y="207606"/>
                </a:lnTo>
                <a:close/>
              </a:path>
              <a:path w="5782945" h="259714">
                <a:moveTo>
                  <a:pt x="815962" y="65366"/>
                </a:moveTo>
                <a:lnTo>
                  <a:pt x="809434" y="61556"/>
                </a:lnTo>
                <a:lnTo>
                  <a:pt x="734136" y="17627"/>
                </a:lnTo>
                <a:lnTo>
                  <a:pt x="732726" y="17145"/>
                </a:lnTo>
                <a:lnTo>
                  <a:pt x="731240" y="17233"/>
                </a:lnTo>
                <a:lnTo>
                  <a:pt x="729907" y="17881"/>
                </a:lnTo>
                <a:lnTo>
                  <a:pt x="728916" y="18999"/>
                </a:lnTo>
                <a:lnTo>
                  <a:pt x="728433" y="20408"/>
                </a:lnTo>
                <a:lnTo>
                  <a:pt x="728522" y="21882"/>
                </a:lnTo>
                <a:lnTo>
                  <a:pt x="729183" y="23228"/>
                </a:lnTo>
                <a:lnTo>
                  <a:pt x="730288" y="24206"/>
                </a:lnTo>
                <a:lnTo>
                  <a:pt x="794308" y="61556"/>
                </a:lnTo>
                <a:lnTo>
                  <a:pt x="0" y="61556"/>
                </a:lnTo>
                <a:lnTo>
                  <a:pt x="0" y="69176"/>
                </a:lnTo>
                <a:lnTo>
                  <a:pt x="794308" y="69176"/>
                </a:lnTo>
                <a:lnTo>
                  <a:pt x="730288" y="106527"/>
                </a:lnTo>
                <a:lnTo>
                  <a:pt x="729183" y="107505"/>
                </a:lnTo>
                <a:lnTo>
                  <a:pt x="728522" y="108851"/>
                </a:lnTo>
                <a:lnTo>
                  <a:pt x="728433" y="110324"/>
                </a:lnTo>
                <a:lnTo>
                  <a:pt x="728916" y="111734"/>
                </a:lnTo>
                <a:lnTo>
                  <a:pt x="729907" y="112852"/>
                </a:lnTo>
                <a:lnTo>
                  <a:pt x="731240" y="113499"/>
                </a:lnTo>
                <a:lnTo>
                  <a:pt x="732726" y="113588"/>
                </a:lnTo>
                <a:lnTo>
                  <a:pt x="734136" y="113106"/>
                </a:lnTo>
                <a:lnTo>
                  <a:pt x="809434" y="69176"/>
                </a:lnTo>
                <a:lnTo>
                  <a:pt x="815962" y="65366"/>
                </a:lnTo>
                <a:close/>
              </a:path>
              <a:path w="5782945" h="259714">
                <a:moveTo>
                  <a:pt x="3368662" y="135216"/>
                </a:moveTo>
                <a:lnTo>
                  <a:pt x="2607373" y="135216"/>
                </a:lnTo>
                <a:lnTo>
                  <a:pt x="2671407" y="97866"/>
                </a:lnTo>
                <a:lnTo>
                  <a:pt x="2672511" y="96888"/>
                </a:lnTo>
                <a:lnTo>
                  <a:pt x="2673159" y="95542"/>
                </a:lnTo>
                <a:lnTo>
                  <a:pt x="2673261" y="94068"/>
                </a:lnTo>
                <a:lnTo>
                  <a:pt x="2672778" y="92659"/>
                </a:lnTo>
                <a:lnTo>
                  <a:pt x="2671788" y="91541"/>
                </a:lnTo>
                <a:lnTo>
                  <a:pt x="2670454" y="90893"/>
                </a:lnTo>
                <a:lnTo>
                  <a:pt x="2668968" y="90805"/>
                </a:lnTo>
                <a:lnTo>
                  <a:pt x="2667558" y="91287"/>
                </a:lnTo>
                <a:lnTo>
                  <a:pt x="2585720" y="139026"/>
                </a:lnTo>
                <a:lnTo>
                  <a:pt x="2667558" y="186766"/>
                </a:lnTo>
                <a:lnTo>
                  <a:pt x="2668968" y="187248"/>
                </a:lnTo>
                <a:lnTo>
                  <a:pt x="2670454" y="187159"/>
                </a:lnTo>
                <a:lnTo>
                  <a:pt x="2671788" y="186512"/>
                </a:lnTo>
                <a:lnTo>
                  <a:pt x="2672778" y="185394"/>
                </a:lnTo>
                <a:lnTo>
                  <a:pt x="2673261" y="183984"/>
                </a:lnTo>
                <a:lnTo>
                  <a:pt x="2673159" y="182511"/>
                </a:lnTo>
                <a:lnTo>
                  <a:pt x="2672511" y="181165"/>
                </a:lnTo>
                <a:lnTo>
                  <a:pt x="2671407" y="180187"/>
                </a:lnTo>
                <a:lnTo>
                  <a:pt x="2607373" y="142836"/>
                </a:lnTo>
                <a:lnTo>
                  <a:pt x="3368662" y="142836"/>
                </a:lnTo>
                <a:lnTo>
                  <a:pt x="3368662" y="135216"/>
                </a:lnTo>
                <a:close/>
              </a:path>
              <a:path w="5782945" h="259714">
                <a:moveTo>
                  <a:pt x="5782945" y="48221"/>
                </a:moveTo>
                <a:lnTo>
                  <a:pt x="5776404" y="44411"/>
                </a:lnTo>
                <a:lnTo>
                  <a:pt x="5701106" y="482"/>
                </a:lnTo>
                <a:lnTo>
                  <a:pt x="5699696" y="0"/>
                </a:lnTo>
                <a:lnTo>
                  <a:pt x="5698210" y="88"/>
                </a:lnTo>
                <a:lnTo>
                  <a:pt x="5696877" y="736"/>
                </a:lnTo>
                <a:lnTo>
                  <a:pt x="5695886" y="1854"/>
                </a:lnTo>
                <a:lnTo>
                  <a:pt x="5695404" y="3263"/>
                </a:lnTo>
                <a:lnTo>
                  <a:pt x="5695493" y="4737"/>
                </a:lnTo>
                <a:lnTo>
                  <a:pt x="5696153" y="6083"/>
                </a:lnTo>
                <a:lnTo>
                  <a:pt x="5697258" y="7061"/>
                </a:lnTo>
                <a:lnTo>
                  <a:pt x="5761279" y="44411"/>
                </a:lnTo>
                <a:lnTo>
                  <a:pt x="5156898" y="44411"/>
                </a:lnTo>
                <a:lnTo>
                  <a:pt x="5220919" y="7061"/>
                </a:lnTo>
                <a:lnTo>
                  <a:pt x="5222037" y="6083"/>
                </a:lnTo>
                <a:lnTo>
                  <a:pt x="5222684" y="4737"/>
                </a:lnTo>
                <a:lnTo>
                  <a:pt x="5222786" y="3263"/>
                </a:lnTo>
                <a:lnTo>
                  <a:pt x="5222303" y="1854"/>
                </a:lnTo>
                <a:lnTo>
                  <a:pt x="5221313" y="736"/>
                </a:lnTo>
                <a:lnTo>
                  <a:pt x="5219979" y="88"/>
                </a:lnTo>
                <a:lnTo>
                  <a:pt x="5218493" y="0"/>
                </a:lnTo>
                <a:lnTo>
                  <a:pt x="5217084" y="482"/>
                </a:lnTo>
                <a:lnTo>
                  <a:pt x="5135245" y="48221"/>
                </a:lnTo>
                <a:lnTo>
                  <a:pt x="5217084" y="95961"/>
                </a:lnTo>
                <a:lnTo>
                  <a:pt x="5218493" y="96443"/>
                </a:lnTo>
                <a:lnTo>
                  <a:pt x="5219979" y="96354"/>
                </a:lnTo>
                <a:lnTo>
                  <a:pt x="5221313" y="95707"/>
                </a:lnTo>
                <a:lnTo>
                  <a:pt x="5222303" y="94589"/>
                </a:lnTo>
                <a:lnTo>
                  <a:pt x="5222786" y="93179"/>
                </a:lnTo>
                <a:lnTo>
                  <a:pt x="5222684" y="91706"/>
                </a:lnTo>
                <a:lnTo>
                  <a:pt x="5222037" y="90360"/>
                </a:lnTo>
                <a:lnTo>
                  <a:pt x="5220919" y="89382"/>
                </a:lnTo>
                <a:lnTo>
                  <a:pt x="5156898" y="52031"/>
                </a:lnTo>
                <a:lnTo>
                  <a:pt x="5761279" y="52031"/>
                </a:lnTo>
                <a:lnTo>
                  <a:pt x="5697258" y="89382"/>
                </a:lnTo>
                <a:lnTo>
                  <a:pt x="5696153" y="90360"/>
                </a:lnTo>
                <a:lnTo>
                  <a:pt x="5695493" y="91706"/>
                </a:lnTo>
                <a:lnTo>
                  <a:pt x="5695404" y="93179"/>
                </a:lnTo>
                <a:lnTo>
                  <a:pt x="5695886" y="94589"/>
                </a:lnTo>
                <a:lnTo>
                  <a:pt x="5696877" y="95707"/>
                </a:lnTo>
                <a:lnTo>
                  <a:pt x="5698210" y="96354"/>
                </a:lnTo>
                <a:lnTo>
                  <a:pt x="5699696" y="96443"/>
                </a:lnTo>
                <a:lnTo>
                  <a:pt x="5701106" y="95961"/>
                </a:lnTo>
                <a:lnTo>
                  <a:pt x="5776404" y="52031"/>
                </a:lnTo>
                <a:lnTo>
                  <a:pt x="5782945" y="48221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8">
            <a:extLst>
              <a:ext uri="{FF2B5EF4-FFF2-40B4-BE49-F238E27FC236}">
                <a16:creationId xmlns:a16="http://schemas.microsoft.com/office/drawing/2014/main" id="{50767856-FCF8-BDD0-9B0F-490E56C29F58}"/>
              </a:ext>
            </a:extLst>
          </p:cNvPr>
          <p:cNvSpPr txBox="1"/>
          <p:nvPr/>
        </p:nvSpPr>
        <p:spPr>
          <a:xfrm>
            <a:off x="3351529" y="1522729"/>
            <a:ext cx="4127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rlito"/>
                <a:cs typeface="Carlito"/>
              </a:rPr>
              <a:t>M</a:t>
            </a:r>
            <a:r>
              <a:rPr sz="1200" b="1" spc="-25" dirty="0">
                <a:latin typeface="Carlito"/>
                <a:cs typeface="Carlito"/>
              </a:rPr>
              <a:t>Q</a:t>
            </a:r>
            <a:r>
              <a:rPr sz="1200" b="1" spc="10" dirty="0">
                <a:latin typeface="Carlito"/>
                <a:cs typeface="Carlito"/>
              </a:rPr>
              <a:t>T</a:t>
            </a:r>
            <a:r>
              <a:rPr sz="1200" b="1" dirty="0">
                <a:latin typeface="Carlito"/>
                <a:cs typeface="Carlito"/>
              </a:rPr>
              <a:t>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7" name="object 9">
            <a:extLst>
              <a:ext uri="{FF2B5EF4-FFF2-40B4-BE49-F238E27FC236}">
                <a16:creationId xmlns:a16="http://schemas.microsoft.com/office/drawing/2014/main" id="{2DCD6392-DA1B-30B8-5D29-63FB7AD40FB1}"/>
              </a:ext>
            </a:extLst>
          </p:cNvPr>
          <p:cNvSpPr txBox="1"/>
          <p:nvPr/>
        </p:nvSpPr>
        <p:spPr>
          <a:xfrm>
            <a:off x="5882640" y="1506220"/>
            <a:ext cx="75692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rlito"/>
                <a:cs typeface="Carlito"/>
              </a:rPr>
              <a:t>485</a:t>
            </a:r>
            <a:endParaRPr sz="1200" dirty="0">
              <a:latin typeface="Carlito"/>
              <a:cs typeface="Carlito"/>
            </a:endParaRPr>
          </a:p>
        </p:txBody>
      </p:sp>
      <p:sp>
        <p:nvSpPr>
          <p:cNvPr id="48" name="object 10">
            <a:extLst>
              <a:ext uri="{FF2B5EF4-FFF2-40B4-BE49-F238E27FC236}">
                <a16:creationId xmlns:a16="http://schemas.microsoft.com/office/drawing/2014/main" id="{4C766049-9C4F-5EB5-90D7-08CD1E2E59E0}"/>
              </a:ext>
            </a:extLst>
          </p:cNvPr>
          <p:cNvSpPr/>
          <p:nvPr/>
        </p:nvSpPr>
        <p:spPr>
          <a:xfrm>
            <a:off x="5671032" y="1148384"/>
            <a:ext cx="1162685" cy="248920"/>
          </a:xfrm>
          <a:custGeom>
            <a:avLst/>
            <a:gdLst/>
            <a:ahLst/>
            <a:cxnLst/>
            <a:rect l="l" t="t" r="r" b="b"/>
            <a:pathLst>
              <a:path w="1162684" h="248919">
                <a:moveTo>
                  <a:pt x="5626" y="240995"/>
                </a:moveTo>
                <a:lnTo>
                  <a:pt x="27444" y="207060"/>
                </a:lnTo>
                <a:lnTo>
                  <a:pt x="57010" y="179438"/>
                </a:lnTo>
                <a:lnTo>
                  <a:pt x="101663" y="143230"/>
                </a:lnTo>
                <a:lnTo>
                  <a:pt x="133388" y="120992"/>
                </a:lnTo>
                <a:lnTo>
                  <a:pt x="166154" y="100622"/>
                </a:lnTo>
                <a:lnTo>
                  <a:pt x="199885" y="82143"/>
                </a:lnTo>
                <a:lnTo>
                  <a:pt x="234530" y="65531"/>
                </a:lnTo>
                <a:lnTo>
                  <a:pt x="269989" y="50787"/>
                </a:lnTo>
                <a:lnTo>
                  <a:pt x="306209" y="37934"/>
                </a:lnTo>
                <a:lnTo>
                  <a:pt x="343115" y="26949"/>
                </a:lnTo>
                <a:lnTo>
                  <a:pt x="380618" y="17830"/>
                </a:lnTo>
                <a:lnTo>
                  <a:pt x="418668" y="10591"/>
                </a:lnTo>
                <a:lnTo>
                  <a:pt x="457161" y="5232"/>
                </a:lnTo>
                <a:lnTo>
                  <a:pt x="496062" y="1727"/>
                </a:lnTo>
                <a:lnTo>
                  <a:pt x="535266" y="114"/>
                </a:lnTo>
                <a:lnTo>
                  <a:pt x="554964" y="0"/>
                </a:lnTo>
                <a:lnTo>
                  <a:pt x="574713" y="355"/>
                </a:lnTo>
                <a:lnTo>
                  <a:pt x="614324" y="2463"/>
                </a:lnTo>
                <a:lnTo>
                  <a:pt x="654037" y="6451"/>
                </a:lnTo>
                <a:lnTo>
                  <a:pt x="662657" y="7619"/>
                </a:lnTo>
                <a:lnTo>
                  <a:pt x="554863" y="7619"/>
                </a:lnTo>
                <a:lnTo>
                  <a:pt x="535444" y="7721"/>
                </a:lnTo>
                <a:lnTo>
                  <a:pt x="516324" y="8293"/>
                </a:lnTo>
                <a:lnTo>
                  <a:pt x="515988" y="8293"/>
                </a:lnTo>
                <a:lnTo>
                  <a:pt x="496506" y="9334"/>
                </a:lnTo>
                <a:lnTo>
                  <a:pt x="477166" y="10845"/>
                </a:lnTo>
                <a:lnTo>
                  <a:pt x="438879" y="15227"/>
                </a:lnTo>
                <a:lnTo>
                  <a:pt x="400928" y="21475"/>
                </a:lnTo>
                <a:lnTo>
                  <a:pt x="363589" y="29565"/>
                </a:lnTo>
                <a:lnTo>
                  <a:pt x="326727" y="39522"/>
                </a:lnTo>
                <a:lnTo>
                  <a:pt x="272688" y="57924"/>
                </a:lnTo>
                <a:lnTo>
                  <a:pt x="220344" y="80492"/>
                </a:lnTo>
                <a:lnTo>
                  <a:pt x="169935" y="107238"/>
                </a:lnTo>
                <a:lnTo>
                  <a:pt x="137536" y="127380"/>
                </a:lnTo>
                <a:lnTo>
                  <a:pt x="106177" y="149377"/>
                </a:lnTo>
                <a:lnTo>
                  <a:pt x="75939" y="173227"/>
                </a:lnTo>
                <a:lnTo>
                  <a:pt x="54036" y="192328"/>
                </a:lnTo>
                <a:lnTo>
                  <a:pt x="46860" y="198932"/>
                </a:lnTo>
                <a:lnTo>
                  <a:pt x="18944" y="226618"/>
                </a:lnTo>
                <a:lnTo>
                  <a:pt x="12204" y="233794"/>
                </a:lnTo>
                <a:lnTo>
                  <a:pt x="5626" y="240995"/>
                </a:lnTo>
                <a:close/>
              </a:path>
              <a:path w="1162684" h="248919">
                <a:moveTo>
                  <a:pt x="554887" y="7620"/>
                </a:moveTo>
                <a:close/>
              </a:path>
              <a:path w="1162684" h="248919">
                <a:moveTo>
                  <a:pt x="732468" y="19824"/>
                </a:moveTo>
                <a:lnTo>
                  <a:pt x="692451" y="19811"/>
                </a:lnTo>
                <a:lnTo>
                  <a:pt x="672757" y="16675"/>
                </a:lnTo>
                <a:lnTo>
                  <a:pt x="653059" y="14008"/>
                </a:lnTo>
                <a:lnTo>
                  <a:pt x="633374" y="11810"/>
                </a:lnTo>
                <a:lnTo>
                  <a:pt x="613702" y="10058"/>
                </a:lnTo>
                <a:lnTo>
                  <a:pt x="594055" y="8788"/>
                </a:lnTo>
                <a:lnTo>
                  <a:pt x="574433" y="7975"/>
                </a:lnTo>
                <a:lnTo>
                  <a:pt x="554887" y="7620"/>
                </a:lnTo>
                <a:lnTo>
                  <a:pt x="662660" y="7620"/>
                </a:lnTo>
                <a:lnTo>
                  <a:pt x="673900" y="9143"/>
                </a:lnTo>
                <a:lnTo>
                  <a:pt x="693775" y="12306"/>
                </a:lnTo>
                <a:lnTo>
                  <a:pt x="713625" y="15925"/>
                </a:lnTo>
                <a:lnTo>
                  <a:pt x="732468" y="19824"/>
                </a:lnTo>
                <a:close/>
              </a:path>
              <a:path w="1162684" h="248919">
                <a:moveTo>
                  <a:pt x="535355" y="7734"/>
                </a:moveTo>
                <a:lnTo>
                  <a:pt x="537534" y="7721"/>
                </a:lnTo>
                <a:lnTo>
                  <a:pt x="535355" y="7734"/>
                </a:lnTo>
                <a:close/>
              </a:path>
              <a:path w="1162684" h="248919">
                <a:moveTo>
                  <a:pt x="515899" y="8305"/>
                </a:moveTo>
                <a:lnTo>
                  <a:pt x="516324" y="8293"/>
                </a:lnTo>
                <a:lnTo>
                  <a:pt x="515899" y="8305"/>
                </a:lnTo>
                <a:close/>
              </a:path>
              <a:path w="1162684" h="248919">
                <a:moveTo>
                  <a:pt x="477202" y="10845"/>
                </a:moveTo>
                <a:lnTo>
                  <a:pt x="477365" y="10833"/>
                </a:lnTo>
                <a:lnTo>
                  <a:pt x="477202" y="10845"/>
                </a:lnTo>
                <a:close/>
              </a:path>
              <a:path w="1162684" h="248919">
                <a:moveTo>
                  <a:pt x="457987" y="12801"/>
                </a:moveTo>
                <a:close/>
              </a:path>
              <a:path w="1162684" h="248919">
                <a:moveTo>
                  <a:pt x="438906" y="15223"/>
                </a:moveTo>
                <a:close/>
              </a:path>
              <a:path w="1162684" h="248919">
                <a:moveTo>
                  <a:pt x="438879" y="15227"/>
                </a:moveTo>
                <a:close/>
              </a:path>
              <a:path w="1162684" h="248919">
                <a:moveTo>
                  <a:pt x="419879" y="18122"/>
                </a:moveTo>
                <a:close/>
              </a:path>
              <a:path w="1162684" h="248919">
                <a:moveTo>
                  <a:pt x="748185" y="23418"/>
                </a:moveTo>
                <a:lnTo>
                  <a:pt x="712146" y="23406"/>
                </a:lnTo>
                <a:lnTo>
                  <a:pt x="692442" y="19811"/>
                </a:lnTo>
                <a:lnTo>
                  <a:pt x="732468" y="19824"/>
                </a:lnTo>
                <a:lnTo>
                  <a:pt x="733450" y="20027"/>
                </a:lnTo>
                <a:lnTo>
                  <a:pt x="748185" y="23418"/>
                </a:lnTo>
                <a:close/>
              </a:path>
              <a:path w="1162684" h="248919">
                <a:moveTo>
                  <a:pt x="400964" y="21475"/>
                </a:moveTo>
                <a:lnTo>
                  <a:pt x="401107" y="21450"/>
                </a:lnTo>
                <a:lnTo>
                  <a:pt x="400964" y="21475"/>
                </a:lnTo>
                <a:close/>
              </a:path>
              <a:path w="1162684" h="248919">
                <a:moveTo>
                  <a:pt x="852356" y="54711"/>
                </a:moveTo>
                <a:lnTo>
                  <a:pt x="829551" y="54711"/>
                </a:lnTo>
                <a:lnTo>
                  <a:pt x="810056" y="48310"/>
                </a:lnTo>
                <a:lnTo>
                  <a:pt x="790562" y="42405"/>
                </a:lnTo>
                <a:lnTo>
                  <a:pt x="771016" y="36956"/>
                </a:lnTo>
                <a:lnTo>
                  <a:pt x="751420" y="31978"/>
                </a:lnTo>
                <a:lnTo>
                  <a:pt x="731786" y="27457"/>
                </a:lnTo>
                <a:lnTo>
                  <a:pt x="712127" y="23406"/>
                </a:lnTo>
                <a:lnTo>
                  <a:pt x="748185" y="23418"/>
                </a:lnTo>
                <a:lnTo>
                  <a:pt x="753262" y="24587"/>
                </a:lnTo>
                <a:lnTo>
                  <a:pt x="792734" y="35102"/>
                </a:lnTo>
                <a:lnTo>
                  <a:pt x="831976" y="47485"/>
                </a:lnTo>
                <a:lnTo>
                  <a:pt x="851484" y="54381"/>
                </a:lnTo>
                <a:lnTo>
                  <a:pt x="852356" y="54711"/>
                </a:lnTo>
                <a:close/>
              </a:path>
              <a:path w="1162684" h="248919">
                <a:moveTo>
                  <a:pt x="382227" y="25285"/>
                </a:moveTo>
                <a:close/>
              </a:path>
              <a:path w="1162684" h="248919">
                <a:moveTo>
                  <a:pt x="363589" y="29565"/>
                </a:moveTo>
                <a:close/>
              </a:path>
              <a:path w="1162684" h="248919">
                <a:moveTo>
                  <a:pt x="345059" y="34315"/>
                </a:moveTo>
                <a:close/>
              </a:path>
              <a:path w="1162684" h="248919">
                <a:moveTo>
                  <a:pt x="326727" y="39522"/>
                </a:moveTo>
                <a:close/>
              </a:path>
              <a:path w="1162684" h="248919">
                <a:moveTo>
                  <a:pt x="308548" y="45186"/>
                </a:moveTo>
                <a:close/>
              </a:path>
              <a:path w="1162684" h="248919">
                <a:moveTo>
                  <a:pt x="290545" y="51320"/>
                </a:moveTo>
                <a:close/>
              </a:path>
              <a:path w="1162684" h="248919">
                <a:moveTo>
                  <a:pt x="870411" y="61544"/>
                </a:moveTo>
                <a:lnTo>
                  <a:pt x="848906" y="61544"/>
                </a:lnTo>
                <a:lnTo>
                  <a:pt x="829490" y="54691"/>
                </a:lnTo>
                <a:lnTo>
                  <a:pt x="852356" y="54711"/>
                </a:lnTo>
                <a:lnTo>
                  <a:pt x="870411" y="61544"/>
                </a:lnTo>
                <a:close/>
              </a:path>
              <a:path w="1162684" h="248919">
                <a:moveTo>
                  <a:pt x="272765" y="57893"/>
                </a:moveTo>
                <a:close/>
              </a:path>
              <a:path w="1162684" h="248919">
                <a:moveTo>
                  <a:pt x="272688" y="57924"/>
                </a:moveTo>
                <a:close/>
              </a:path>
              <a:path w="1162684" h="248919">
                <a:moveTo>
                  <a:pt x="888487" y="68846"/>
                </a:moveTo>
                <a:lnTo>
                  <a:pt x="868172" y="68846"/>
                </a:lnTo>
                <a:lnTo>
                  <a:pt x="848829" y="61518"/>
                </a:lnTo>
                <a:lnTo>
                  <a:pt x="870411" y="61544"/>
                </a:lnTo>
                <a:lnTo>
                  <a:pt x="888487" y="68846"/>
                </a:lnTo>
                <a:close/>
              </a:path>
              <a:path w="1162684" h="248919">
                <a:moveTo>
                  <a:pt x="255047" y="64983"/>
                </a:moveTo>
                <a:close/>
              </a:path>
              <a:path w="1162684" h="248919">
                <a:moveTo>
                  <a:pt x="255041" y="64985"/>
                </a:moveTo>
                <a:close/>
              </a:path>
              <a:path w="1162684" h="248919">
                <a:moveTo>
                  <a:pt x="906586" y="76606"/>
                </a:moveTo>
                <a:lnTo>
                  <a:pt x="887349" y="76606"/>
                </a:lnTo>
                <a:lnTo>
                  <a:pt x="868095" y="68821"/>
                </a:lnTo>
                <a:lnTo>
                  <a:pt x="888487" y="68846"/>
                </a:lnTo>
                <a:lnTo>
                  <a:pt x="890244" y="69557"/>
                </a:lnTo>
                <a:lnTo>
                  <a:pt x="906586" y="76606"/>
                </a:lnTo>
                <a:close/>
              </a:path>
              <a:path w="1162684" h="248919">
                <a:moveTo>
                  <a:pt x="237598" y="72504"/>
                </a:moveTo>
                <a:close/>
              </a:path>
              <a:path w="1162684" h="248919">
                <a:moveTo>
                  <a:pt x="960900" y="102666"/>
                </a:moveTo>
                <a:lnTo>
                  <a:pt x="944206" y="102666"/>
                </a:lnTo>
                <a:lnTo>
                  <a:pt x="925296" y="93484"/>
                </a:lnTo>
                <a:lnTo>
                  <a:pt x="906335" y="84797"/>
                </a:lnTo>
                <a:lnTo>
                  <a:pt x="887260" y="76580"/>
                </a:lnTo>
                <a:lnTo>
                  <a:pt x="906586" y="76606"/>
                </a:lnTo>
                <a:lnTo>
                  <a:pt x="909472" y="77850"/>
                </a:lnTo>
                <a:lnTo>
                  <a:pt x="928585" y="86601"/>
                </a:lnTo>
                <a:lnTo>
                  <a:pt x="947585" y="95834"/>
                </a:lnTo>
                <a:lnTo>
                  <a:pt x="960900" y="102666"/>
                </a:lnTo>
                <a:close/>
              </a:path>
              <a:path w="1162684" h="248919">
                <a:moveTo>
                  <a:pt x="220344" y="80492"/>
                </a:moveTo>
                <a:close/>
              </a:path>
              <a:path w="1162684" h="248919">
                <a:moveTo>
                  <a:pt x="203343" y="88938"/>
                </a:moveTo>
                <a:close/>
              </a:path>
              <a:path w="1162684" h="248919">
                <a:moveTo>
                  <a:pt x="186524" y="97853"/>
                </a:moveTo>
                <a:close/>
              </a:path>
              <a:path w="1162684" h="248919">
                <a:moveTo>
                  <a:pt x="1014692" y="132880"/>
                </a:moveTo>
                <a:lnTo>
                  <a:pt x="999921" y="132880"/>
                </a:lnTo>
                <a:lnTo>
                  <a:pt x="981417" y="122300"/>
                </a:lnTo>
                <a:lnTo>
                  <a:pt x="962850" y="112229"/>
                </a:lnTo>
                <a:lnTo>
                  <a:pt x="944170" y="102648"/>
                </a:lnTo>
                <a:lnTo>
                  <a:pt x="960900" y="102666"/>
                </a:lnTo>
                <a:lnTo>
                  <a:pt x="966444" y="105511"/>
                </a:lnTo>
                <a:lnTo>
                  <a:pt x="985164" y="115671"/>
                </a:lnTo>
                <a:lnTo>
                  <a:pt x="1003744" y="126288"/>
                </a:lnTo>
                <a:lnTo>
                  <a:pt x="1014692" y="132880"/>
                </a:lnTo>
                <a:close/>
              </a:path>
              <a:path w="1162684" h="248919">
                <a:moveTo>
                  <a:pt x="169951" y="107238"/>
                </a:moveTo>
                <a:close/>
              </a:path>
              <a:path w="1162684" h="248919">
                <a:moveTo>
                  <a:pt x="153619" y="117081"/>
                </a:moveTo>
                <a:close/>
              </a:path>
              <a:path w="1162684" h="248919">
                <a:moveTo>
                  <a:pt x="137540" y="127380"/>
                </a:moveTo>
                <a:close/>
              </a:path>
              <a:path w="1162684" h="248919">
                <a:moveTo>
                  <a:pt x="1032438" y="143878"/>
                </a:moveTo>
                <a:lnTo>
                  <a:pt x="1018184" y="143878"/>
                </a:lnTo>
                <a:lnTo>
                  <a:pt x="999845" y="132841"/>
                </a:lnTo>
                <a:lnTo>
                  <a:pt x="1014692" y="132880"/>
                </a:lnTo>
                <a:lnTo>
                  <a:pt x="1022159" y="137375"/>
                </a:lnTo>
                <a:lnTo>
                  <a:pt x="1032438" y="143878"/>
                </a:lnTo>
                <a:close/>
              </a:path>
              <a:path w="1162684" h="248919">
                <a:moveTo>
                  <a:pt x="121729" y="138150"/>
                </a:moveTo>
                <a:close/>
              </a:path>
              <a:path w="1162684" h="248919">
                <a:moveTo>
                  <a:pt x="1084861" y="179641"/>
                </a:moveTo>
                <a:lnTo>
                  <a:pt x="1071968" y="179641"/>
                </a:lnTo>
                <a:lnTo>
                  <a:pt x="1053908" y="167055"/>
                </a:lnTo>
                <a:lnTo>
                  <a:pt x="1036218" y="155295"/>
                </a:lnTo>
                <a:lnTo>
                  <a:pt x="1018120" y="143840"/>
                </a:lnTo>
                <a:lnTo>
                  <a:pt x="1032438" y="143878"/>
                </a:lnTo>
                <a:lnTo>
                  <a:pt x="1040409" y="148920"/>
                </a:lnTo>
                <a:lnTo>
                  <a:pt x="1058790" y="161150"/>
                </a:lnTo>
                <a:lnTo>
                  <a:pt x="1076363" y="173418"/>
                </a:lnTo>
                <a:lnTo>
                  <a:pt x="1084861" y="179641"/>
                </a:lnTo>
                <a:close/>
              </a:path>
              <a:path w="1162684" h="248919">
                <a:moveTo>
                  <a:pt x="106177" y="149377"/>
                </a:moveTo>
                <a:close/>
              </a:path>
              <a:path w="1162684" h="248919">
                <a:moveTo>
                  <a:pt x="90907" y="161073"/>
                </a:moveTo>
                <a:close/>
              </a:path>
              <a:path w="1162684" h="248919">
                <a:moveTo>
                  <a:pt x="90906" y="161074"/>
                </a:moveTo>
                <a:close/>
              </a:path>
              <a:path w="1162684" h="248919">
                <a:moveTo>
                  <a:pt x="83408" y="167081"/>
                </a:moveTo>
                <a:close/>
              </a:path>
              <a:path w="1162684" h="248919">
                <a:moveTo>
                  <a:pt x="75939" y="173227"/>
                </a:moveTo>
                <a:close/>
              </a:path>
              <a:path w="1162684" h="248919">
                <a:moveTo>
                  <a:pt x="68554" y="179476"/>
                </a:moveTo>
                <a:close/>
              </a:path>
              <a:path w="1162684" h="248919">
                <a:moveTo>
                  <a:pt x="1119039" y="205803"/>
                </a:moveTo>
                <a:lnTo>
                  <a:pt x="1106868" y="205803"/>
                </a:lnTo>
                <a:lnTo>
                  <a:pt x="1089260" y="192303"/>
                </a:lnTo>
                <a:lnTo>
                  <a:pt x="1071892" y="179590"/>
                </a:lnTo>
                <a:lnTo>
                  <a:pt x="1084861" y="179641"/>
                </a:lnTo>
                <a:lnTo>
                  <a:pt x="1094054" y="186372"/>
                </a:lnTo>
                <a:lnTo>
                  <a:pt x="1111542" y="199783"/>
                </a:lnTo>
                <a:lnTo>
                  <a:pt x="1119039" y="205803"/>
                </a:lnTo>
                <a:close/>
              </a:path>
              <a:path w="1162684" h="248919">
                <a:moveTo>
                  <a:pt x="61252" y="185851"/>
                </a:moveTo>
                <a:close/>
              </a:path>
              <a:path w="1162684" h="248919">
                <a:moveTo>
                  <a:pt x="54036" y="192328"/>
                </a:moveTo>
                <a:close/>
              </a:path>
              <a:path w="1162684" h="248919">
                <a:moveTo>
                  <a:pt x="46862" y="198932"/>
                </a:moveTo>
                <a:close/>
              </a:path>
              <a:path w="1162684" h="248919">
                <a:moveTo>
                  <a:pt x="39789" y="205651"/>
                </a:moveTo>
                <a:close/>
              </a:path>
              <a:path w="1162684" h="248919">
                <a:moveTo>
                  <a:pt x="1135924" y="219570"/>
                </a:moveTo>
                <a:lnTo>
                  <a:pt x="1124013" y="219570"/>
                </a:lnTo>
                <a:lnTo>
                  <a:pt x="1106863" y="205799"/>
                </a:lnTo>
                <a:lnTo>
                  <a:pt x="1119039" y="205803"/>
                </a:lnTo>
                <a:lnTo>
                  <a:pt x="1128814" y="213652"/>
                </a:lnTo>
                <a:lnTo>
                  <a:pt x="1135924" y="219570"/>
                </a:lnTo>
                <a:close/>
              </a:path>
              <a:path w="1162684" h="248919">
                <a:moveTo>
                  <a:pt x="32800" y="212474"/>
                </a:moveTo>
                <a:close/>
              </a:path>
              <a:path w="1162684" h="248919">
                <a:moveTo>
                  <a:pt x="32791" y="212483"/>
                </a:moveTo>
                <a:close/>
              </a:path>
              <a:path w="1162684" h="248919">
                <a:moveTo>
                  <a:pt x="25883" y="219443"/>
                </a:moveTo>
                <a:close/>
              </a:path>
              <a:path w="1162684" h="248919">
                <a:moveTo>
                  <a:pt x="1144242" y="226618"/>
                </a:moveTo>
                <a:lnTo>
                  <a:pt x="1132484" y="226618"/>
                </a:lnTo>
                <a:lnTo>
                  <a:pt x="1123962" y="219532"/>
                </a:lnTo>
                <a:lnTo>
                  <a:pt x="1135924" y="219570"/>
                </a:lnTo>
                <a:lnTo>
                  <a:pt x="1137373" y="220776"/>
                </a:lnTo>
                <a:lnTo>
                  <a:pt x="1144242" y="226618"/>
                </a:lnTo>
                <a:close/>
              </a:path>
              <a:path w="1162684" h="248919">
                <a:moveTo>
                  <a:pt x="19052" y="226504"/>
                </a:moveTo>
                <a:close/>
              </a:path>
              <a:path w="1162684" h="248919">
                <a:moveTo>
                  <a:pt x="1157604" y="248488"/>
                </a:moveTo>
                <a:lnTo>
                  <a:pt x="1149261" y="241045"/>
                </a:lnTo>
                <a:lnTo>
                  <a:pt x="1140752" y="233654"/>
                </a:lnTo>
                <a:lnTo>
                  <a:pt x="1132446" y="226593"/>
                </a:lnTo>
                <a:lnTo>
                  <a:pt x="1144242" y="226618"/>
                </a:lnTo>
                <a:lnTo>
                  <a:pt x="1145870" y="228003"/>
                </a:lnTo>
                <a:lnTo>
                  <a:pt x="1154315" y="235343"/>
                </a:lnTo>
                <a:lnTo>
                  <a:pt x="1162672" y="242798"/>
                </a:lnTo>
                <a:lnTo>
                  <a:pt x="1157604" y="248488"/>
                </a:lnTo>
                <a:close/>
              </a:path>
              <a:path w="1162684" h="248919">
                <a:moveTo>
                  <a:pt x="12296" y="233692"/>
                </a:move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1">
            <a:extLst>
              <a:ext uri="{FF2B5EF4-FFF2-40B4-BE49-F238E27FC236}">
                <a16:creationId xmlns:a16="http://schemas.microsoft.com/office/drawing/2014/main" id="{B8E8412E-C972-601E-DF95-03C90751D60F}"/>
              </a:ext>
            </a:extLst>
          </p:cNvPr>
          <p:cNvSpPr txBox="1"/>
          <p:nvPr/>
        </p:nvSpPr>
        <p:spPr>
          <a:xfrm>
            <a:off x="5858509" y="1257300"/>
            <a:ext cx="78676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FF0000"/>
                </a:solidFill>
                <a:latin typeface="Noto Sans CJK HK"/>
                <a:cs typeface="Noto Sans CJK HK"/>
              </a:rPr>
              <a:t>通讯协议对</a:t>
            </a:r>
            <a:r>
              <a:rPr sz="1000" b="1" spc="-5" dirty="0">
                <a:solidFill>
                  <a:srgbClr val="FF0000"/>
                </a:solidFill>
                <a:latin typeface="Noto Sans CJK HK"/>
                <a:cs typeface="Noto Sans CJK HK"/>
              </a:rPr>
              <a:t>接</a:t>
            </a:r>
            <a:endParaRPr sz="1000">
              <a:latin typeface="Noto Sans CJK HK"/>
              <a:cs typeface="Noto Sans CJK HK"/>
            </a:endParaRPr>
          </a:p>
        </p:txBody>
      </p:sp>
      <p:sp>
        <p:nvSpPr>
          <p:cNvPr id="50" name="object 12">
            <a:extLst>
              <a:ext uri="{FF2B5EF4-FFF2-40B4-BE49-F238E27FC236}">
                <a16:creationId xmlns:a16="http://schemas.microsoft.com/office/drawing/2014/main" id="{19016613-2586-093D-5F30-3C89360403C5}"/>
              </a:ext>
            </a:extLst>
          </p:cNvPr>
          <p:cNvSpPr/>
          <p:nvPr/>
        </p:nvSpPr>
        <p:spPr>
          <a:xfrm>
            <a:off x="1122044" y="1087120"/>
            <a:ext cx="9971405" cy="1235075"/>
          </a:xfrm>
          <a:custGeom>
            <a:avLst/>
            <a:gdLst/>
            <a:ahLst/>
            <a:cxnLst/>
            <a:rect l="l" t="t" r="r" b="b"/>
            <a:pathLst>
              <a:path w="9971405" h="1235075">
                <a:moveTo>
                  <a:pt x="6350" y="1228725"/>
                </a:moveTo>
                <a:lnTo>
                  <a:pt x="0" y="1228725"/>
                </a:lnTo>
                <a:lnTo>
                  <a:pt x="0" y="1177925"/>
                </a:lnTo>
                <a:lnTo>
                  <a:pt x="12700" y="1177925"/>
                </a:lnTo>
                <a:lnTo>
                  <a:pt x="12700" y="1222375"/>
                </a:lnTo>
                <a:lnTo>
                  <a:pt x="6350" y="1222375"/>
                </a:lnTo>
                <a:lnTo>
                  <a:pt x="6350" y="1228725"/>
                </a:lnTo>
                <a:close/>
              </a:path>
              <a:path w="9971405" h="1235075">
                <a:moveTo>
                  <a:pt x="54610" y="1235075"/>
                </a:moveTo>
                <a:lnTo>
                  <a:pt x="6350" y="1235075"/>
                </a:lnTo>
                <a:lnTo>
                  <a:pt x="6350" y="1222375"/>
                </a:lnTo>
                <a:lnTo>
                  <a:pt x="12700" y="1222375"/>
                </a:lnTo>
                <a:lnTo>
                  <a:pt x="12700" y="1228725"/>
                </a:lnTo>
                <a:lnTo>
                  <a:pt x="54610" y="1228725"/>
                </a:lnTo>
                <a:lnTo>
                  <a:pt x="54610" y="1235075"/>
                </a:lnTo>
                <a:close/>
              </a:path>
              <a:path w="9971405" h="1235075">
                <a:moveTo>
                  <a:pt x="54610" y="1228725"/>
                </a:moveTo>
                <a:lnTo>
                  <a:pt x="12700" y="1228725"/>
                </a:lnTo>
                <a:lnTo>
                  <a:pt x="12700" y="1222375"/>
                </a:lnTo>
                <a:lnTo>
                  <a:pt x="54610" y="1222375"/>
                </a:lnTo>
                <a:lnTo>
                  <a:pt x="54610" y="1228725"/>
                </a:lnTo>
                <a:close/>
              </a:path>
              <a:path w="9971405" h="1235075">
                <a:moveTo>
                  <a:pt x="12700" y="1139825"/>
                </a:moveTo>
                <a:lnTo>
                  <a:pt x="0" y="1139825"/>
                </a:lnTo>
                <a:lnTo>
                  <a:pt x="0" y="1089025"/>
                </a:lnTo>
                <a:lnTo>
                  <a:pt x="12700" y="1089025"/>
                </a:lnTo>
                <a:lnTo>
                  <a:pt x="12700" y="1139825"/>
                </a:lnTo>
                <a:close/>
              </a:path>
              <a:path w="9971405" h="1235075">
                <a:moveTo>
                  <a:pt x="12700" y="1050925"/>
                </a:moveTo>
                <a:lnTo>
                  <a:pt x="0" y="1050925"/>
                </a:lnTo>
                <a:lnTo>
                  <a:pt x="0" y="1000125"/>
                </a:lnTo>
                <a:lnTo>
                  <a:pt x="12700" y="1000125"/>
                </a:lnTo>
                <a:lnTo>
                  <a:pt x="12700" y="1050925"/>
                </a:lnTo>
                <a:close/>
              </a:path>
              <a:path w="9971405" h="1235075">
                <a:moveTo>
                  <a:pt x="12700" y="962025"/>
                </a:moveTo>
                <a:lnTo>
                  <a:pt x="0" y="962025"/>
                </a:lnTo>
                <a:lnTo>
                  <a:pt x="0" y="911225"/>
                </a:lnTo>
                <a:lnTo>
                  <a:pt x="12700" y="911225"/>
                </a:lnTo>
                <a:lnTo>
                  <a:pt x="12700" y="962025"/>
                </a:lnTo>
                <a:close/>
              </a:path>
              <a:path w="9971405" h="1235075">
                <a:moveTo>
                  <a:pt x="12700" y="873125"/>
                </a:moveTo>
                <a:lnTo>
                  <a:pt x="0" y="873125"/>
                </a:lnTo>
                <a:lnTo>
                  <a:pt x="0" y="822325"/>
                </a:lnTo>
                <a:lnTo>
                  <a:pt x="12700" y="822325"/>
                </a:lnTo>
                <a:lnTo>
                  <a:pt x="12700" y="873125"/>
                </a:lnTo>
                <a:close/>
              </a:path>
              <a:path w="9971405" h="1235075">
                <a:moveTo>
                  <a:pt x="12700" y="784225"/>
                </a:moveTo>
                <a:lnTo>
                  <a:pt x="0" y="784225"/>
                </a:lnTo>
                <a:lnTo>
                  <a:pt x="0" y="733425"/>
                </a:lnTo>
                <a:lnTo>
                  <a:pt x="12700" y="733425"/>
                </a:lnTo>
                <a:lnTo>
                  <a:pt x="12700" y="784225"/>
                </a:lnTo>
                <a:close/>
              </a:path>
              <a:path w="9971405" h="1235075">
                <a:moveTo>
                  <a:pt x="12700" y="695325"/>
                </a:moveTo>
                <a:lnTo>
                  <a:pt x="0" y="695325"/>
                </a:lnTo>
                <a:lnTo>
                  <a:pt x="0" y="644525"/>
                </a:lnTo>
                <a:lnTo>
                  <a:pt x="12700" y="644525"/>
                </a:lnTo>
                <a:lnTo>
                  <a:pt x="12700" y="695325"/>
                </a:lnTo>
                <a:close/>
              </a:path>
              <a:path w="9971405" h="1235075">
                <a:moveTo>
                  <a:pt x="12700" y="606425"/>
                </a:moveTo>
                <a:lnTo>
                  <a:pt x="0" y="606425"/>
                </a:lnTo>
                <a:lnTo>
                  <a:pt x="0" y="555625"/>
                </a:lnTo>
                <a:lnTo>
                  <a:pt x="12700" y="555625"/>
                </a:lnTo>
                <a:lnTo>
                  <a:pt x="12700" y="606425"/>
                </a:lnTo>
                <a:close/>
              </a:path>
              <a:path w="9971405" h="1235075">
                <a:moveTo>
                  <a:pt x="12700" y="517525"/>
                </a:moveTo>
                <a:lnTo>
                  <a:pt x="0" y="517525"/>
                </a:lnTo>
                <a:lnTo>
                  <a:pt x="0" y="466725"/>
                </a:lnTo>
                <a:lnTo>
                  <a:pt x="12700" y="466725"/>
                </a:lnTo>
                <a:lnTo>
                  <a:pt x="12700" y="517525"/>
                </a:lnTo>
                <a:close/>
              </a:path>
              <a:path w="9971405" h="1235075">
                <a:moveTo>
                  <a:pt x="12700" y="428625"/>
                </a:moveTo>
                <a:lnTo>
                  <a:pt x="0" y="428625"/>
                </a:lnTo>
                <a:lnTo>
                  <a:pt x="0" y="377825"/>
                </a:lnTo>
                <a:lnTo>
                  <a:pt x="12700" y="377825"/>
                </a:lnTo>
                <a:lnTo>
                  <a:pt x="12700" y="428625"/>
                </a:lnTo>
                <a:close/>
              </a:path>
              <a:path w="9971405" h="1235075">
                <a:moveTo>
                  <a:pt x="12700" y="339725"/>
                </a:moveTo>
                <a:lnTo>
                  <a:pt x="0" y="339725"/>
                </a:lnTo>
                <a:lnTo>
                  <a:pt x="0" y="288925"/>
                </a:lnTo>
                <a:lnTo>
                  <a:pt x="12700" y="288925"/>
                </a:lnTo>
                <a:lnTo>
                  <a:pt x="12700" y="339725"/>
                </a:lnTo>
                <a:close/>
              </a:path>
              <a:path w="9971405" h="1235075">
                <a:moveTo>
                  <a:pt x="12700" y="250825"/>
                </a:moveTo>
                <a:lnTo>
                  <a:pt x="0" y="250825"/>
                </a:lnTo>
                <a:lnTo>
                  <a:pt x="0" y="200025"/>
                </a:lnTo>
                <a:lnTo>
                  <a:pt x="12700" y="200025"/>
                </a:lnTo>
                <a:lnTo>
                  <a:pt x="12700" y="250825"/>
                </a:lnTo>
                <a:close/>
              </a:path>
              <a:path w="9971405" h="1235075">
                <a:moveTo>
                  <a:pt x="12700" y="161925"/>
                </a:moveTo>
                <a:lnTo>
                  <a:pt x="0" y="161925"/>
                </a:lnTo>
                <a:lnTo>
                  <a:pt x="0" y="111125"/>
                </a:lnTo>
                <a:lnTo>
                  <a:pt x="12700" y="111125"/>
                </a:lnTo>
                <a:lnTo>
                  <a:pt x="12700" y="161925"/>
                </a:lnTo>
                <a:close/>
              </a:path>
              <a:path w="9971405" h="1235075">
                <a:moveTo>
                  <a:pt x="12700" y="73025"/>
                </a:moveTo>
                <a:lnTo>
                  <a:pt x="0" y="73025"/>
                </a:lnTo>
                <a:lnTo>
                  <a:pt x="0" y="22225"/>
                </a:lnTo>
                <a:lnTo>
                  <a:pt x="12700" y="22225"/>
                </a:lnTo>
                <a:lnTo>
                  <a:pt x="12700" y="73025"/>
                </a:lnTo>
                <a:close/>
              </a:path>
              <a:path w="9971405" h="1235075">
                <a:moveTo>
                  <a:pt x="79375" y="12700"/>
                </a:moveTo>
                <a:lnTo>
                  <a:pt x="28575" y="12700"/>
                </a:lnTo>
                <a:lnTo>
                  <a:pt x="28575" y="0"/>
                </a:lnTo>
                <a:lnTo>
                  <a:pt x="79375" y="0"/>
                </a:lnTo>
                <a:lnTo>
                  <a:pt x="79375" y="12700"/>
                </a:lnTo>
                <a:close/>
              </a:path>
              <a:path w="9971405" h="1235075">
                <a:moveTo>
                  <a:pt x="168275" y="12700"/>
                </a:moveTo>
                <a:lnTo>
                  <a:pt x="117475" y="12700"/>
                </a:lnTo>
                <a:lnTo>
                  <a:pt x="117475" y="0"/>
                </a:lnTo>
                <a:lnTo>
                  <a:pt x="168275" y="0"/>
                </a:lnTo>
                <a:lnTo>
                  <a:pt x="168275" y="12700"/>
                </a:lnTo>
                <a:close/>
              </a:path>
              <a:path w="9971405" h="1235075">
                <a:moveTo>
                  <a:pt x="257175" y="12700"/>
                </a:moveTo>
                <a:lnTo>
                  <a:pt x="206375" y="12700"/>
                </a:lnTo>
                <a:lnTo>
                  <a:pt x="206375" y="0"/>
                </a:lnTo>
                <a:lnTo>
                  <a:pt x="257175" y="0"/>
                </a:lnTo>
                <a:lnTo>
                  <a:pt x="257175" y="12700"/>
                </a:lnTo>
                <a:close/>
              </a:path>
              <a:path w="9971405" h="1235075">
                <a:moveTo>
                  <a:pt x="346075" y="12700"/>
                </a:moveTo>
                <a:lnTo>
                  <a:pt x="295275" y="12700"/>
                </a:lnTo>
                <a:lnTo>
                  <a:pt x="295275" y="0"/>
                </a:lnTo>
                <a:lnTo>
                  <a:pt x="346075" y="0"/>
                </a:lnTo>
                <a:lnTo>
                  <a:pt x="346075" y="12700"/>
                </a:lnTo>
                <a:close/>
              </a:path>
              <a:path w="9971405" h="1235075">
                <a:moveTo>
                  <a:pt x="434975" y="12700"/>
                </a:moveTo>
                <a:lnTo>
                  <a:pt x="384175" y="12700"/>
                </a:lnTo>
                <a:lnTo>
                  <a:pt x="384175" y="0"/>
                </a:lnTo>
                <a:lnTo>
                  <a:pt x="434975" y="0"/>
                </a:lnTo>
                <a:lnTo>
                  <a:pt x="434975" y="12700"/>
                </a:lnTo>
                <a:close/>
              </a:path>
              <a:path w="9971405" h="1235075">
                <a:moveTo>
                  <a:pt x="523875" y="12700"/>
                </a:moveTo>
                <a:lnTo>
                  <a:pt x="473075" y="12700"/>
                </a:lnTo>
                <a:lnTo>
                  <a:pt x="473075" y="0"/>
                </a:lnTo>
                <a:lnTo>
                  <a:pt x="523875" y="0"/>
                </a:lnTo>
                <a:lnTo>
                  <a:pt x="523875" y="12700"/>
                </a:lnTo>
                <a:close/>
              </a:path>
              <a:path w="9971405" h="1235075">
                <a:moveTo>
                  <a:pt x="612775" y="12700"/>
                </a:moveTo>
                <a:lnTo>
                  <a:pt x="561975" y="12700"/>
                </a:lnTo>
                <a:lnTo>
                  <a:pt x="561975" y="0"/>
                </a:lnTo>
                <a:lnTo>
                  <a:pt x="612775" y="0"/>
                </a:lnTo>
                <a:lnTo>
                  <a:pt x="612775" y="12700"/>
                </a:lnTo>
                <a:close/>
              </a:path>
              <a:path w="9971405" h="1235075">
                <a:moveTo>
                  <a:pt x="701675" y="12700"/>
                </a:moveTo>
                <a:lnTo>
                  <a:pt x="650875" y="12700"/>
                </a:lnTo>
                <a:lnTo>
                  <a:pt x="650875" y="0"/>
                </a:lnTo>
                <a:lnTo>
                  <a:pt x="701675" y="0"/>
                </a:lnTo>
                <a:lnTo>
                  <a:pt x="701675" y="12700"/>
                </a:lnTo>
                <a:close/>
              </a:path>
              <a:path w="9971405" h="1235075">
                <a:moveTo>
                  <a:pt x="790575" y="12700"/>
                </a:moveTo>
                <a:lnTo>
                  <a:pt x="739775" y="12700"/>
                </a:lnTo>
                <a:lnTo>
                  <a:pt x="739775" y="0"/>
                </a:lnTo>
                <a:lnTo>
                  <a:pt x="790575" y="0"/>
                </a:lnTo>
                <a:lnTo>
                  <a:pt x="790575" y="12700"/>
                </a:lnTo>
                <a:close/>
              </a:path>
              <a:path w="9971405" h="1235075">
                <a:moveTo>
                  <a:pt x="879475" y="12700"/>
                </a:moveTo>
                <a:lnTo>
                  <a:pt x="828675" y="12700"/>
                </a:lnTo>
                <a:lnTo>
                  <a:pt x="828675" y="0"/>
                </a:lnTo>
                <a:lnTo>
                  <a:pt x="879475" y="0"/>
                </a:lnTo>
                <a:lnTo>
                  <a:pt x="879475" y="12700"/>
                </a:lnTo>
                <a:close/>
              </a:path>
              <a:path w="9971405" h="1235075">
                <a:moveTo>
                  <a:pt x="968375" y="12700"/>
                </a:moveTo>
                <a:lnTo>
                  <a:pt x="917575" y="12700"/>
                </a:lnTo>
                <a:lnTo>
                  <a:pt x="917575" y="0"/>
                </a:lnTo>
                <a:lnTo>
                  <a:pt x="968375" y="0"/>
                </a:lnTo>
                <a:lnTo>
                  <a:pt x="968375" y="12700"/>
                </a:lnTo>
                <a:close/>
              </a:path>
              <a:path w="9971405" h="1235075">
                <a:moveTo>
                  <a:pt x="1057275" y="12700"/>
                </a:moveTo>
                <a:lnTo>
                  <a:pt x="1006475" y="12700"/>
                </a:lnTo>
                <a:lnTo>
                  <a:pt x="1006475" y="0"/>
                </a:lnTo>
                <a:lnTo>
                  <a:pt x="1057275" y="0"/>
                </a:lnTo>
                <a:lnTo>
                  <a:pt x="1057275" y="12700"/>
                </a:lnTo>
                <a:close/>
              </a:path>
              <a:path w="9971405" h="1235075">
                <a:moveTo>
                  <a:pt x="1146175" y="12700"/>
                </a:moveTo>
                <a:lnTo>
                  <a:pt x="1095375" y="12700"/>
                </a:lnTo>
                <a:lnTo>
                  <a:pt x="1095375" y="0"/>
                </a:lnTo>
                <a:lnTo>
                  <a:pt x="1146175" y="0"/>
                </a:lnTo>
                <a:lnTo>
                  <a:pt x="1146175" y="12700"/>
                </a:lnTo>
                <a:close/>
              </a:path>
              <a:path w="9971405" h="1235075">
                <a:moveTo>
                  <a:pt x="1235075" y="12700"/>
                </a:moveTo>
                <a:lnTo>
                  <a:pt x="1184275" y="12700"/>
                </a:lnTo>
                <a:lnTo>
                  <a:pt x="1184275" y="0"/>
                </a:lnTo>
                <a:lnTo>
                  <a:pt x="1235075" y="0"/>
                </a:lnTo>
                <a:lnTo>
                  <a:pt x="1235075" y="12700"/>
                </a:lnTo>
                <a:close/>
              </a:path>
              <a:path w="9971405" h="1235075">
                <a:moveTo>
                  <a:pt x="1323975" y="12700"/>
                </a:moveTo>
                <a:lnTo>
                  <a:pt x="1273175" y="12700"/>
                </a:lnTo>
                <a:lnTo>
                  <a:pt x="1273175" y="0"/>
                </a:lnTo>
                <a:lnTo>
                  <a:pt x="1323975" y="0"/>
                </a:lnTo>
                <a:lnTo>
                  <a:pt x="1323975" y="12700"/>
                </a:lnTo>
                <a:close/>
              </a:path>
              <a:path w="9971405" h="1235075">
                <a:moveTo>
                  <a:pt x="1412875" y="12700"/>
                </a:moveTo>
                <a:lnTo>
                  <a:pt x="1362075" y="12700"/>
                </a:lnTo>
                <a:lnTo>
                  <a:pt x="1362075" y="0"/>
                </a:lnTo>
                <a:lnTo>
                  <a:pt x="1412875" y="0"/>
                </a:lnTo>
                <a:lnTo>
                  <a:pt x="1412875" y="12700"/>
                </a:lnTo>
                <a:close/>
              </a:path>
              <a:path w="9971405" h="1235075">
                <a:moveTo>
                  <a:pt x="1501775" y="12700"/>
                </a:moveTo>
                <a:lnTo>
                  <a:pt x="1450975" y="12700"/>
                </a:lnTo>
                <a:lnTo>
                  <a:pt x="1450975" y="0"/>
                </a:lnTo>
                <a:lnTo>
                  <a:pt x="1501775" y="0"/>
                </a:lnTo>
                <a:lnTo>
                  <a:pt x="1501775" y="12700"/>
                </a:lnTo>
                <a:close/>
              </a:path>
              <a:path w="9971405" h="1235075">
                <a:moveTo>
                  <a:pt x="1590675" y="12700"/>
                </a:moveTo>
                <a:lnTo>
                  <a:pt x="1539875" y="12700"/>
                </a:lnTo>
                <a:lnTo>
                  <a:pt x="1539875" y="0"/>
                </a:lnTo>
                <a:lnTo>
                  <a:pt x="1590675" y="0"/>
                </a:lnTo>
                <a:lnTo>
                  <a:pt x="1590675" y="12700"/>
                </a:lnTo>
                <a:close/>
              </a:path>
              <a:path w="9971405" h="1235075">
                <a:moveTo>
                  <a:pt x="1679575" y="12700"/>
                </a:moveTo>
                <a:lnTo>
                  <a:pt x="1628775" y="12700"/>
                </a:lnTo>
                <a:lnTo>
                  <a:pt x="1628775" y="0"/>
                </a:lnTo>
                <a:lnTo>
                  <a:pt x="1679575" y="0"/>
                </a:lnTo>
                <a:lnTo>
                  <a:pt x="1679575" y="12700"/>
                </a:lnTo>
                <a:close/>
              </a:path>
              <a:path w="9971405" h="1235075">
                <a:moveTo>
                  <a:pt x="1768475" y="12700"/>
                </a:moveTo>
                <a:lnTo>
                  <a:pt x="1717675" y="12700"/>
                </a:lnTo>
                <a:lnTo>
                  <a:pt x="1717675" y="0"/>
                </a:lnTo>
                <a:lnTo>
                  <a:pt x="1768475" y="0"/>
                </a:lnTo>
                <a:lnTo>
                  <a:pt x="1768475" y="12700"/>
                </a:lnTo>
                <a:close/>
              </a:path>
              <a:path w="9971405" h="1235075">
                <a:moveTo>
                  <a:pt x="1857375" y="12700"/>
                </a:moveTo>
                <a:lnTo>
                  <a:pt x="1806575" y="12700"/>
                </a:lnTo>
                <a:lnTo>
                  <a:pt x="1806575" y="0"/>
                </a:lnTo>
                <a:lnTo>
                  <a:pt x="1857375" y="0"/>
                </a:lnTo>
                <a:lnTo>
                  <a:pt x="1857375" y="12700"/>
                </a:lnTo>
                <a:close/>
              </a:path>
              <a:path w="9971405" h="1235075">
                <a:moveTo>
                  <a:pt x="1946275" y="12700"/>
                </a:moveTo>
                <a:lnTo>
                  <a:pt x="1895475" y="12700"/>
                </a:lnTo>
                <a:lnTo>
                  <a:pt x="1895475" y="0"/>
                </a:lnTo>
                <a:lnTo>
                  <a:pt x="1946275" y="0"/>
                </a:lnTo>
                <a:lnTo>
                  <a:pt x="1946275" y="12700"/>
                </a:lnTo>
                <a:close/>
              </a:path>
              <a:path w="9971405" h="1235075">
                <a:moveTo>
                  <a:pt x="2035175" y="12700"/>
                </a:moveTo>
                <a:lnTo>
                  <a:pt x="1984375" y="12700"/>
                </a:lnTo>
                <a:lnTo>
                  <a:pt x="1984375" y="0"/>
                </a:lnTo>
                <a:lnTo>
                  <a:pt x="2035175" y="0"/>
                </a:lnTo>
                <a:lnTo>
                  <a:pt x="2035175" y="12700"/>
                </a:lnTo>
                <a:close/>
              </a:path>
              <a:path w="9971405" h="1235075">
                <a:moveTo>
                  <a:pt x="2124075" y="12700"/>
                </a:moveTo>
                <a:lnTo>
                  <a:pt x="2073275" y="12700"/>
                </a:lnTo>
                <a:lnTo>
                  <a:pt x="2073275" y="0"/>
                </a:lnTo>
                <a:lnTo>
                  <a:pt x="2124075" y="0"/>
                </a:lnTo>
                <a:lnTo>
                  <a:pt x="2124075" y="12700"/>
                </a:lnTo>
                <a:close/>
              </a:path>
              <a:path w="9971405" h="1235075">
                <a:moveTo>
                  <a:pt x="2212975" y="12700"/>
                </a:moveTo>
                <a:lnTo>
                  <a:pt x="2162175" y="12700"/>
                </a:lnTo>
                <a:lnTo>
                  <a:pt x="2162175" y="0"/>
                </a:lnTo>
                <a:lnTo>
                  <a:pt x="2212975" y="0"/>
                </a:lnTo>
                <a:lnTo>
                  <a:pt x="2212975" y="12700"/>
                </a:lnTo>
                <a:close/>
              </a:path>
              <a:path w="9971405" h="1235075">
                <a:moveTo>
                  <a:pt x="2301875" y="12700"/>
                </a:moveTo>
                <a:lnTo>
                  <a:pt x="2251075" y="12700"/>
                </a:lnTo>
                <a:lnTo>
                  <a:pt x="2251075" y="0"/>
                </a:lnTo>
                <a:lnTo>
                  <a:pt x="2301875" y="0"/>
                </a:lnTo>
                <a:lnTo>
                  <a:pt x="2301875" y="12700"/>
                </a:lnTo>
                <a:close/>
              </a:path>
              <a:path w="9971405" h="1235075">
                <a:moveTo>
                  <a:pt x="2390775" y="12700"/>
                </a:moveTo>
                <a:lnTo>
                  <a:pt x="2339975" y="12700"/>
                </a:lnTo>
                <a:lnTo>
                  <a:pt x="2339975" y="0"/>
                </a:lnTo>
                <a:lnTo>
                  <a:pt x="2390775" y="0"/>
                </a:lnTo>
                <a:lnTo>
                  <a:pt x="2390775" y="12700"/>
                </a:lnTo>
                <a:close/>
              </a:path>
              <a:path w="9971405" h="1235075">
                <a:moveTo>
                  <a:pt x="2479675" y="12700"/>
                </a:moveTo>
                <a:lnTo>
                  <a:pt x="2428875" y="12700"/>
                </a:lnTo>
                <a:lnTo>
                  <a:pt x="2428875" y="0"/>
                </a:lnTo>
                <a:lnTo>
                  <a:pt x="2479675" y="0"/>
                </a:lnTo>
                <a:lnTo>
                  <a:pt x="2479675" y="12700"/>
                </a:lnTo>
                <a:close/>
              </a:path>
              <a:path w="9971405" h="1235075">
                <a:moveTo>
                  <a:pt x="2568575" y="12700"/>
                </a:moveTo>
                <a:lnTo>
                  <a:pt x="2517775" y="12700"/>
                </a:lnTo>
                <a:lnTo>
                  <a:pt x="2517775" y="0"/>
                </a:lnTo>
                <a:lnTo>
                  <a:pt x="2568575" y="0"/>
                </a:lnTo>
                <a:lnTo>
                  <a:pt x="2568575" y="12700"/>
                </a:lnTo>
                <a:close/>
              </a:path>
              <a:path w="9971405" h="1235075">
                <a:moveTo>
                  <a:pt x="2657475" y="12700"/>
                </a:moveTo>
                <a:lnTo>
                  <a:pt x="2606675" y="12700"/>
                </a:lnTo>
                <a:lnTo>
                  <a:pt x="2606675" y="0"/>
                </a:lnTo>
                <a:lnTo>
                  <a:pt x="2657475" y="0"/>
                </a:lnTo>
                <a:lnTo>
                  <a:pt x="2657475" y="12700"/>
                </a:lnTo>
                <a:close/>
              </a:path>
              <a:path w="9971405" h="1235075">
                <a:moveTo>
                  <a:pt x="2746375" y="12700"/>
                </a:moveTo>
                <a:lnTo>
                  <a:pt x="2695575" y="12700"/>
                </a:lnTo>
                <a:lnTo>
                  <a:pt x="2695575" y="0"/>
                </a:lnTo>
                <a:lnTo>
                  <a:pt x="2746375" y="0"/>
                </a:lnTo>
                <a:lnTo>
                  <a:pt x="2746375" y="12700"/>
                </a:lnTo>
                <a:close/>
              </a:path>
              <a:path w="9971405" h="1235075">
                <a:moveTo>
                  <a:pt x="2835275" y="12700"/>
                </a:moveTo>
                <a:lnTo>
                  <a:pt x="2784475" y="12700"/>
                </a:lnTo>
                <a:lnTo>
                  <a:pt x="2784475" y="0"/>
                </a:lnTo>
                <a:lnTo>
                  <a:pt x="2835275" y="0"/>
                </a:lnTo>
                <a:lnTo>
                  <a:pt x="2835275" y="12700"/>
                </a:lnTo>
                <a:close/>
              </a:path>
              <a:path w="9971405" h="1235075">
                <a:moveTo>
                  <a:pt x="2924175" y="12700"/>
                </a:moveTo>
                <a:lnTo>
                  <a:pt x="2873375" y="12700"/>
                </a:lnTo>
                <a:lnTo>
                  <a:pt x="2873375" y="0"/>
                </a:lnTo>
                <a:lnTo>
                  <a:pt x="2924175" y="0"/>
                </a:lnTo>
                <a:lnTo>
                  <a:pt x="2924175" y="12700"/>
                </a:lnTo>
                <a:close/>
              </a:path>
              <a:path w="9971405" h="1235075">
                <a:moveTo>
                  <a:pt x="3013075" y="12700"/>
                </a:moveTo>
                <a:lnTo>
                  <a:pt x="2962275" y="12700"/>
                </a:lnTo>
                <a:lnTo>
                  <a:pt x="2962275" y="0"/>
                </a:lnTo>
                <a:lnTo>
                  <a:pt x="3013075" y="0"/>
                </a:lnTo>
                <a:lnTo>
                  <a:pt x="3013075" y="12700"/>
                </a:lnTo>
                <a:close/>
              </a:path>
              <a:path w="9971405" h="1235075">
                <a:moveTo>
                  <a:pt x="3101975" y="12700"/>
                </a:moveTo>
                <a:lnTo>
                  <a:pt x="3051175" y="12700"/>
                </a:lnTo>
                <a:lnTo>
                  <a:pt x="3051175" y="0"/>
                </a:lnTo>
                <a:lnTo>
                  <a:pt x="3101975" y="0"/>
                </a:lnTo>
                <a:lnTo>
                  <a:pt x="3101975" y="12700"/>
                </a:lnTo>
                <a:close/>
              </a:path>
              <a:path w="9971405" h="1235075">
                <a:moveTo>
                  <a:pt x="3190875" y="12700"/>
                </a:moveTo>
                <a:lnTo>
                  <a:pt x="3140075" y="12700"/>
                </a:lnTo>
                <a:lnTo>
                  <a:pt x="3140075" y="0"/>
                </a:lnTo>
                <a:lnTo>
                  <a:pt x="3190875" y="0"/>
                </a:lnTo>
                <a:lnTo>
                  <a:pt x="3190875" y="12700"/>
                </a:lnTo>
                <a:close/>
              </a:path>
              <a:path w="9971405" h="1235075">
                <a:moveTo>
                  <a:pt x="3279775" y="12700"/>
                </a:moveTo>
                <a:lnTo>
                  <a:pt x="3228975" y="12700"/>
                </a:lnTo>
                <a:lnTo>
                  <a:pt x="3228975" y="0"/>
                </a:lnTo>
                <a:lnTo>
                  <a:pt x="3279775" y="0"/>
                </a:lnTo>
                <a:lnTo>
                  <a:pt x="3279775" y="12700"/>
                </a:lnTo>
                <a:close/>
              </a:path>
              <a:path w="9971405" h="1235075">
                <a:moveTo>
                  <a:pt x="3368675" y="12700"/>
                </a:moveTo>
                <a:lnTo>
                  <a:pt x="3317875" y="12700"/>
                </a:lnTo>
                <a:lnTo>
                  <a:pt x="3317875" y="0"/>
                </a:lnTo>
                <a:lnTo>
                  <a:pt x="3368675" y="0"/>
                </a:lnTo>
                <a:lnTo>
                  <a:pt x="3368675" y="12700"/>
                </a:lnTo>
                <a:close/>
              </a:path>
              <a:path w="9971405" h="1235075">
                <a:moveTo>
                  <a:pt x="3457575" y="12700"/>
                </a:moveTo>
                <a:lnTo>
                  <a:pt x="3406775" y="12700"/>
                </a:lnTo>
                <a:lnTo>
                  <a:pt x="3406775" y="0"/>
                </a:lnTo>
                <a:lnTo>
                  <a:pt x="3457575" y="0"/>
                </a:lnTo>
                <a:lnTo>
                  <a:pt x="3457575" y="12700"/>
                </a:lnTo>
                <a:close/>
              </a:path>
              <a:path w="9971405" h="1235075">
                <a:moveTo>
                  <a:pt x="3546475" y="12700"/>
                </a:moveTo>
                <a:lnTo>
                  <a:pt x="3495675" y="12700"/>
                </a:lnTo>
                <a:lnTo>
                  <a:pt x="3495675" y="0"/>
                </a:lnTo>
                <a:lnTo>
                  <a:pt x="3546475" y="0"/>
                </a:lnTo>
                <a:lnTo>
                  <a:pt x="3546475" y="12700"/>
                </a:lnTo>
                <a:close/>
              </a:path>
              <a:path w="9971405" h="1235075">
                <a:moveTo>
                  <a:pt x="3635375" y="12700"/>
                </a:moveTo>
                <a:lnTo>
                  <a:pt x="3584575" y="12700"/>
                </a:lnTo>
                <a:lnTo>
                  <a:pt x="3584575" y="0"/>
                </a:lnTo>
                <a:lnTo>
                  <a:pt x="3635375" y="0"/>
                </a:lnTo>
                <a:lnTo>
                  <a:pt x="3635375" y="12700"/>
                </a:lnTo>
                <a:close/>
              </a:path>
              <a:path w="9971405" h="1235075">
                <a:moveTo>
                  <a:pt x="3724275" y="12700"/>
                </a:moveTo>
                <a:lnTo>
                  <a:pt x="3673475" y="12700"/>
                </a:lnTo>
                <a:lnTo>
                  <a:pt x="3673475" y="0"/>
                </a:lnTo>
                <a:lnTo>
                  <a:pt x="3724275" y="0"/>
                </a:lnTo>
                <a:lnTo>
                  <a:pt x="3724275" y="12700"/>
                </a:lnTo>
                <a:close/>
              </a:path>
              <a:path w="9971405" h="1235075">
                <a:moveTo>
                  <a:pt x="3813175" y="12700"/>
                </a:moveTo>
                <a:lnTo>
                  <a:pt x="3762375" y="12700"/>
                </a:lnTo>
                <a:lnTo>
                  <a:pt x="3762375" y="0"/>
                </a:lnTo>
                <a:lnTo>
                  <a:pt x="3813175" y="0"/>
                </a:lnTo>
                <a:lnTo>
                  <a:pt x="3813175" y="12700"/>
                </a:lnTo>
                <a:close/>
              </a:path>
              <a:path w="9971405" h="1235075">
                <a:moveTo>
                  <a:pt x="3902075" y="12700"/>
                </a:moveTo>
                <a:lnTo>
                  <a:pt x="3851275" y="12700"/>
                </a:lnTo>
                <a:lnTo>
                  <a:pt x="3851275" y="0"/>
                </a:lnTo>
                <a:lnTo>
                  <a:pt x="3902075" y="0"/>
                </a:lnTo>
                <a:lnTo>
                  <a:pt x="3902075" y="12700"/>
                </a:lnTo>
                <a:close/>
              </a:path>
              <a:path w="9971405" h="1235075">
                <a:moveTo>
                  <a:pt x="3990975" y="12700"/>
                </a:moveTo>
                <a:lnTo>
                  <a:pt x="3940175" y="12700"/>
                </a:lnTo>
                <a:lnTo>
                  <a:pt x="3940175" y="0"/>
                </a:lnTo>
                <a:lnTo>
                  <a:pt x="3990975" y="0"/>
                </a:lnTo>
                <a:lnTo>
                  <a:pt x="3990975" y="12700"/>
                </a:lnTo>
                <a:close/>
              </a:path>
              <a:path w="9971405" h="1235075">
                <a:moveTo>
                  <a:pt x="4079875" y="12700"/>
                </a:moveTo>
                <a:lnTo>
                  <a:pt x="4029075" y="12700"/>
                </a:lnTo>
                <a:lnTo>
                  <a:pt x="4029075" y="0"/>
                </a:lnTo>
                <a:lnTo>
                  <a:pt x="4079875" y="0"/>
                </a:lnTo>
                <a:lnTo>
                  <a:pt x="4079875" y="12700"/>
                </a:lnTo>
                <a:close/>
              </a:path>
              <a:path w="9971405" h="1235075">
                <a:moveTo>
                  <a:pt x="4168775" y="12700"/>
                </a:moveTo>
                <a:lnTo>
                  <a:pt x="4117975" y="12700"/>
                </a:lnTo>
                <a:lnTo>
                  <a:pt x="4117975" y="0"/>
                </a:lnTo>
                <a:lnTo>
                  <a:pt x="4168775" y="0"/>
                </a:lnTo>
                <a:lnTo>
                  <a:pt x="4168775" y="12700"/>
                </a:lnTo>
                <a:close/>
              </a:path>
              <a:path w="9971405" h="1235075">
                <a:moveTo>
                  <a:pt x="4257675" y="12700"/>
                </a:moveTo>
                <a:lnTo>
                  <a:pt x="4206875" y="12700"/>
                </a:lnTo>
                <a:lnTo>
                  <a:pt x="4206875" y="0"/>
                </a:lnTo>
                <a:lnTo>
                  <a:pt x="4257675" y="0"/>
                </a:lnTo>
                <a:lnTo>
                  <a:pt x="4257675" y="12700"/>
                </a:lnTo>
                <a:close/>
              </a:path>
              <a:path w="9971405" h="1235075">
                <a:moveTo>
                  <a:pt x="4346575" y="12700"/>
                </a:moveTo>
                <a:lnTo>
                  <a:pt x="4295775" y="12700"/>
                </a:lnTo>
                <a:lnTo>
                  <a:pt x="4295775" y="0"/>
                </a:lnTo>
                <a:lnTo>
                  <a:pt x="4346575" y="0"/>
                </a:lnTo>
                <a:lnTo>
                  <a:pt x="4346575" y="12700"/>
                </a:lnTo>
                <a:close/>
              </a:path>
              <a:path w="9971405" h="1235075">
                <a:moveTo>
                  <a:pt x="4435475" y="12700"/>
                </a:moveTo>
                <a:lnTo>
                  <a:pt x="4384675" y="12700"/>
                </a:lnTo>
                <a:lnTo>
                  <a:pt x="4384675" y="0"/>
                </a:lnTo>
                <a:lnTo>
                  <a:pt x="4435475" y="0"/>
                </a:lnTo>
                <a:lnTo>
                  <a:pt x="4435475" y="12700"/>
                </a:lnTo>
                <a:close/>
              </a:path>
              <a:path w="9971405" h="1235075">
                <a:moveTo>
                  <a:pt x="4524375" y="12700"/>
                </a:moveTo>
                <a:lnTo>
                  <a:pt x="4473575" y="12700"/>
                </a:lnTo>
                <a:lnTo>
                  <a:pt x="4473575" y="0"/>
                </a:lnTo>
                <a:lnTo>
                  <a:pt x="4524375" y="0"/>
                </a:lnTo>
                <a:lnTo>
                  <a:pt x="4524375" y="12700"/>
                </a:lnTo>
                <a:close/>
              </a:path>
              <a:path w="9971405" h="1235075">
                <a:moveTo>
                  <a:pt x="4613275" y="12700"/>
                </a:moveTo>
                <a:lnTo>
                  <a:pt x="4562475" y="12700"/>
                </a:lnTo>
                <a:lnTo>
                  <a:pt x="4562475" y="0"/>
                </a:lnTo>
                <a:lnTo>
                  <a:pt x="4613275" y="0"/>
                </a:lnTo>
                <a:lnTo>
                  <a:pt x="4613275" y="12700"/>
                </a:lnTo>
                <a:close/>
              </a:path>
              <a:path w="9971405" h="1235075">
                <a:moveTo>
                  <a:pt x="4702175" y="12700"/>
                </a:moveTo>
                <a:lnTo>
                  <a:pt x="4651375" y="12700"/>
                </a:lnTo>
                <a:lnTo>
                  <a:pt x="4651375" y="0"/>
                </a:lnTo>
                <a:lnTo>
                  <a:pt x="4702175" y="0"/>
                </a:lnTo>
                <a:lnTo>
                  <a:pt x="4702175" y="12700"/>
                </a:lnTo>
                <a:close/>
              </a:path>
              <a:path w="9971405" h="1235075">
                <a:moveTo>
                  <a:pt x="4791075" y="12700"/>
                </a:moveTo>
                <a:lnTo>
                  <a:pt x="4740275" y="12700"/>
                </a:lnTo>
                <a:lnTo>
                  <a:pt x="4740275" y="0"/>
                </a:lnTo>
                <a:lnTo>
                  <a:pt x="4791075" y="0"/>
                </a:lnTo>
                <a:lnTo>
                  <a:pt x="4791075" y="12700"/>
                </a:lnTo>
                <a:close/>
              </a:path>
              <a:path w="9971405" h="1235075">
                <a:moveTo>
                  <a:pt x="4879975" y="12700"/>
                </a:moveTo>
                <a:lnTo>
                  <a:pt x="4829175" y="12700"/>
                </a:lnTo>
                <a:lnTo>
                  <a:pt x="4829175" y="0"/>
                </a:lnTo>
                <a:lnTo>
                  <a:pt x="4879975" y="0"/>
                </a:lnTo>
                <a:lnTo>
                  <a:pt x="4879975" y="12700"/>
                </a:lnTo>
                <a:close/>
              </a:path>
              <a:path w="9971405" h="1235075">
                <a:moveTo>
                  <a:pt x="4968875" y="12700"/>
                </a:moveTo>
                <a:lnTo>
                  <a:pt x="4918075" y="12700"/>
                </a:lnTo>
                <a:lnTo>
                  <a:pt x="4918075" y="0"/>
                </a:lnTo>
                <a:lnTo>
                  <a:pt x="4968875" y="0"/>
                </a:lnTo>
                <a:lnTo>
                  <a:pt x="4968875" y="12700"/>
                </a:lnTo>
                <a:close/>
              </a:path>
              <a:path w="9971405" h="1235075">
                <a:moveTo>
                  <a:pt x="5057775" y="12700"/>
                </a:moveTo>
                <a:lnTo>
                  <a:pt x="5006975" y="12700"/>
                </a:lnTo>
                <a:lnTo>
                  <a:pt x="5006975" y="0"/>
                </a:lnTo>
                <a:lnTo>
                  <a:pt x="5057775" y="0"/>
                </a:lnTo>
                <a:lnTo>
                  <a:pt x="5057775" y="12700"/>
                </a:lnTo>
                <a:close/>
              </a:path>
              <a:path w="9971405" h="1235075">
                <a:moveTo>
                  <a:pt x="5146675" y="12700"/>
                </a:moveTo>
                <a:lnTo>
                  <a:pt x="5095875" y="12700"/>
                </a:lnTo>
                <a:lnTo>
                  <a:pt x="5095875" y="0"/>
                </a:lnTo>
                <a:lnTo>
                  <a:pt x="5146675" y="0"/>
                </a:lnTo>
                <a:lnTo>
                  <a:pt x="5146675" y="12700"/>
                </a:lnTo>
                <a:close/>
              </a:path>
              <a:path w="9971405" h="1235075">
                <a:moveTo>
                  <a:pt x="5235575" y="12700"/>
                </a:moveTo>
                <a:lnTo>
                  <a:pt x="5184775" y="12700"/>
                </a:lnTo>
                <a:lnTo>
                  <a:pt x="5184775" y="0"/>
                </a:lnTo>
                <a:lnTo>
                  <a:pt x="5235575" y="0"/>
                </a:lnTo>
                <a:lnTo>
                  <a:pt x="5235575" y="12700"/>
                </a:lnTo>
                <a:close/>
              </a:path>
              <a:path w="9971405" h="1235075">
                <a:moveTo>
                  <a:pt x="5324475" y="12700"/>
                </a:moveTo>
                <a:lnTo>
                  <a:pt x="5273675" y="12700"/>
                </a:lnTo>
                <a:lnTo>
                  <a:pt x="5273675" y="0"/>
                </a:lnTo>
                <a:lnTo>
                  <a:pt x="5324475" y="0"/>
                </a:lnTo>
                <a:lnTo>
                  <a:pt x="5324475" y="12700"/>
                </a:lnTo>
                <a:close/>
              </a:path>
              <a:path w="9971405" h="1235075">
                <a:moveTo>
                  <a:pt x="5413375" y="12700"/>
                </a:moveTo>
                <a:lnTo>
                  <a:pt x="5362575" y="12700"/>
                </a:lnTo>
                <a:lnTo>
                  <a:pt x="5362575" y="0"/>
                </a:lnTo>
                <a:lnTo>
                  <a:pt x="5413375" y="0"/>
                </a:lnTo>
                <a:lnTo>
                  <a:pt x="5413375" y="12700"/>
                </a:lnTo>
                <a:close/>
              </a:path>
              <a:path w="9971405" h="1235075">
                <a:moveTo>
                  <a:pt x="5502275" y="12700"/>
                </a:moveTo>
                <a:lnTo>
                  <a:pt x="5451475" y="12700"/>
                </a:lnTo>
                <a:lnTo>
                  <a:pt x="5451475" y="0"/>
                </a:lnTo>
                <a:lnTo>
                  <a:pt x="5502275" y="0"/>
                </a:lnTo>
                <a:lnTo>
                  <a:pt x="5502275" y="12700"/>
                </a:lnTo>
                <a:close/>
              </a:path>
              <a:path w="9971405" h="1235075">
                <a:moveTo>
                  <a:pt x="5591175" y="12700"/>
                </a:moveTo>
                <a:lnTo>
                  <a:pt x="5540375" y="12700"/>
                </a:lnTo>
                <a:lnTo>
                  <a:pt x="5540375" y="0"/>
                </a:lnTo>
                <a:lnTo>
                  <a:pt x="5591175" y="0"/>
                </a:lnTo>
                <a:lnTo>
                  <a:pt x="5591175" y="12700"/>
                </a:lnTo>
                <a:close/>
              </a:path>
              <a:path w="9971405" h="1235075">
                <a:moveTo>
                  <a:pt x="5680075" y="12700"/>
                </a:moveTo>
                <a:lnTo>
                  <a:pt x="5629275" y="12700"/>
                </a:lnTo>
                <a:lnTo>
                  <a:pt x="5629275" y="0"/>
                </a:lnTo>
                <a:lnTo>
                  <a:pt x="5680075" y="0"/>
                </a:lnTo>
                <a:lnTo>
                  <a:pt x="5680075" y="12700"/>
                </a:lnTo>
                <a:close/>
              </a:path>
              <a:path w="9971405" h="1235075">
                <a:moveTo>
                  <a:pt x="5768975" y="12700"/>
                </a:moveTo>
                <a:lnTo>
                  <a:pt x="5718175" y="12700"/>
                </a:lnTo>
                <a:lnTo>
                  <a:pt x="5718175" y="0"/>
                </a:lnTo>
                <a:lnTo>
                  <a:pt x="5768975" y="0"/>
                </a:lnTo>
                <a:lnTo>
                  <a:pt x="5768975" y="12700"/>
                </a:lnTo>
                <a:close/>
              </a:path>
              <a:path w="9971405" h="1235075">
                <a:moveTo>
                  <a:pt x="5857875" y="12700"/>
                </a:moveTo>
                <a:lnTo>
                  <a:pt x="5807075" y="12700"/>
                </a:lnTo>
                <a:lnTo>
                  <a:pt x="5807075" y="0"/>
                </a:lnTo>
                <a:lnTo>
                  <a:pt x="5857875" y="0"/>
                </a:lnTo>
                <a:lnTo>
                  <a:pt x="5857875" y="12700"/>
                </a:lnTo>
                <a:close/>
              </a:path>
              <a:path w="9971405" h="1235075">
                <a:moveTo>
                  <a:pt x="5946775" y="12700"/>
                </a:moveTo>
                <a:lnTo>
                  <a:pt x="5895975" y="12700"/>
                </a:lnTo>
                <a:lnTo>
                  <a:pt x="5895975" y="0"/>
                </a:lnTo>
                <a:lnTo>
                  <a:pt x="5946775" y="0"/>
                </a:lnTo>
                <a:lnTo>
                  <a:pt x="5946775" y="12700"/>
                </a:lnTo>
                <a:close/>
              </a:path>
              <a:path w="9971405" h="1235075">
                <a:moveTo>
                  <a:pt x="6035675" y="12700"/>
                </a:moveTo>
                <a:lnTo>
                  <a:pt x="5984875" y="12700"/>
                </a:lnTo>
                <a:lnTo>
                  <a:pt x="5984875" y="0"/>
                </a:lnTo>
                <a:lnTo>
                  <a:pt x="6035675" y="0"/>
                </a:lnTo>
                <a:lnTo>
                  <a:pt x="6035675" y="12700"/>
                </a:lnTo>
                <a:close/>
              </a:path>
              <a:path w="9971405" h="1235075">
                <a:moveTo>
                  <a:pt x="6124575" y="12700"/>
                </a:moveTo>
                <a:lnTo>
                  <a:pt x="6073775" y="12700"/>
                </a:lnTo>
                <a:lnTo>
                  <a:pt x="6073775" y="0"/>
                </a:lnTo>
                <a:lnTo>
                  <a:pt x="6124575" y="0"/>
                </a:lnTo>
                <a:lnTo>
                  <a:pt x="6124575" y="12700"/>
                </a:lnTo>
                <a:close/>
              </a:path>
              <a:path w="9971405" h="1235075">
                <a:moveTo>
                  <a:pt x="6213475" y="12700"/>
                </a:moveTo>
                <a:lnTo>
                  <a:pt x="6162675" y="12700"/>
                </a:lnTo>
                <a:lnTo>
                  <a:pt x="6162675" y="0"/>
                </a:lnTo>
                <a:lnTo>
                  <a:pt x="6213475" y="0"/>
                </a:lnTo>
                <a:lnTo>
                  <a:pt x="6213475" y="12700"/>
                </a:lnTo>
                <a:close/>
              </a:path>
              <a:path w="9971405" h="1235075">
                <a:moveTo>
                  <a:pt x="6302375" y="12700"/>
                </a:moveTo>
                <a:lnTo>
                  <a:pt x="6251575" y="12700"/>
                </a:lnTo>
                <a:lnTo>
                  <a:pt x="6251575" y="0"/>
                </a:lnTo>
                <a:lnTo>
                  <a:pt x="6302375" y="0"/>
                </a:lnTo>
                <a:lnTo>
                  <a:pt x="6302375" y="12700"/>
                </a:lnTo>
                <a:close/>
              </a:path>
              <a:path w="9971405" h="1235075">
                <a:moveTo>
                  <a:pt x="6391275" y="12700"/>
                </a:moveTo>
                <a:lnTo>
                  <a:pt x="6340475" y="12700"/>
                </a:lnTo>
                <a:lnTo>
                  <a:pt x="6340475" y="0"/>
                </a:lnTo>
                <a:lnTo>
                  <a:pt x="6391275" y="0"/>
                </a:lnTo>
                <a:lnTo>
                  <a:pt x="6391275" y="12700"/>
                </a:lnTo>
                <a:close/>
              </a:path>
              <a:path w="9971405" h="1235075">
                <a:moveTo>
                  <a:pt x="6480175" y="12700"/>
                </a:moveTo>
                <a:lnTo>
                  <a:pt x="6429375" y="12700"/>
                </a:lnTo>
                <a:lnTo>
                  <a:pt x="6429375" y="0"/>
                </a:lnTo>
                <a:lnTo>
                  <a:pt x="6480175" y="0"/>
                </a:lnTo>
                <a:lnTo>
                  <a:pt x="6480175" y="12700"/>
                </a:lnTo>
                <a:close/>
              </a:path>
              <a:path w="9971405" h="1235075">
                <a:moveTo>
                  <a:pt x="6569075" y="12700"/>
                </a:moveTo>
                <a:lnTo>
                  <a:pt x="6518275" y="12700"/>
                </a:lnTo>
                <a:lnTo>
                  <a:pt x="6518275" y="0"/>
                </a:lnTo>
                <a:lnTo>
                  <a:pt x="6569075" y="0"/>
                </a:lnTo>
                <a:lnTo>
                  <a:pt x="6569075" y="12700"/>
                </a:lnTo>
                <a:close/>
              </a:path>
              <a:path w="9971405" h="1235075">
                <a:moveTo>
                  <a:pt x="6657975" y="12700"/>
                </a:moveTo>
                <a:lnTo>
                  <a:pt x="6607175" y="12700"/>
                </a:lnTo>
                <a:lnTo>
                  <a:pt x="6607175" y="0"/>
                </a:lnTo>
                <a:lnTo>
                  <a:pt x="6657975" y="0"/>
                </a:lnTo>
                <a:lnTo>
                  <a:pt x="6657975" y="12700"/>
                </a:lnTo>
                <a:close/>
              </a:path>
              <a:path w="9971405" h="1235075">
                <a:moveTo>
                  <a:pt x="6746875" y="12700"/>
                </a:moveTo>
                <a:lnTo>
                  <a:pt x="6696075" y="12700"/>
                </a:lnTo>
                <a:lnTo>
                  <a:pt x="6696075" y="0"/>
                </a:lnTo>
                <a:lnTo>
                  <a:pt x="6746875" y="0"/>
                </a:lnTo>
                <a:lnTo>
                  <a:pt x="6746875" y="12700"/>
                </a:lnTo>
                <a:close/>
              </a:path>
              <a:path w="9971405" h="1235075">
                <a:moveTo>
                  <a:pt x="6835775" y="12700"/>
                </a:moveTo>
                <a:lnTo>
                  <a:pt x="6784975" y="12700"/>
                </a:lnTo>
                <a:lnTo>
                  <a:pt x="6784975" y="0"/>
                </a:lnTo>
                <a:lnTo>
                  <a:pt x="6835775" y="0"/>
                </a:lnTo>
                <a:lnTo>
                  <a:pt x="6835775" y="12700"/>
                </a:lnTo>
                <a:close/>
              </a:path>
              <a:path w="9971405" h="1235075">
                <a:moveTo>
                  <a:pt x="6924675" y="12700"/>
                </a:moveTo>
                <a:lnTo>
                  <a:pt x="6873875" y="12700"/>
                </a:lnTo>
                <a:lnTo>
                  <a:pt x="6873875" y="0"/>
                </a:lnTo>
                <a:lnTo>
                  <a:pt x="6924675" y="0"/>
                </a:lnTo>
                <a:lnTo>
                  <a:pt x="6924675" y="12700"/>
                </a:lnTo>
                <a:close/>
              </a:path>
              <a:path w="9971405" h="1235075">
                <a:moveTo>
                  <a:pt x="7013575" y="12700"/>
                </a:moveTo>
                <a:lnTo>
                  <a:pt x="6962775" y="12700"/>
                </a:lnTo>
                <a:lnTo>
                  <a:pt x="6962775" y="0"/>
                </a:lnTo>
                <a:lnTo>
                  <a:pt x="7013575" y="0"/>
                </a:lnTo>
                <a:lnTo>
                  <a:pt x="7013575" y="12700"/>
                </a:lnTo>
                <a:close/>
              </a:path>
              <a:path w="9971405" h="1235075">
                <a:moveTo>
                  <a:pt x="7102475" y="12700"/>
                </a:moveTo>
                <a:lnTo>
                  <a:pt x="7051675" y="12700"/>
                </a:lnTo>
                <a:lnTo>
                  <a:pt x="7051675" y="0"/>
                </a:lnTo>
                <a:lnTo>
                  <a:pt x="7102475" y="0"/>
                </a:lnTo>
                <a:lnTo>
                  <a:pt x="7102475" y="12700"/>
                </a:lnTo>
                <a:close/>
              </a:path>
              <a:path w="9971405" h="1235075">
                <a:moveTo>
                  <a:pt x="7191375" y="12700"/>
                </a:moveTo>
                <a:lnTo>
                  <a:pt x="7140575" y="12700"/>
                </a:lnTo>
                <a:lnTo>
                  <a:pt x="7140575" y="0"/>
                </a:lnTo>
                <a:lnTo>
                  <a:pt x="7191375" y="0"/>
                </a:lnTo>
                <a:lnTo>
                  <a:pt x="7191375" y="12700"/>
                </a:lnTo>
                <a:close/>
              </a:path>
              <a:path w="9971405" h="1235075">
                <a:moveTo>
                  <a:pt x="7280275" y="12700"/>
                </a:moveTo>
                <a:lnTo>
                  <a:pt x="7229475" y="12700"/>
                </a:lnTo>
                <a:lnTo>
                  <a:pt x="7229475" y="0"/>
                </a:lnTo>
                <a:lnTo>
                  <a:pt x="7280275" y="0"/>
                </a:lnTo>
                <a:lnTo>
                  <a:pt x="7280275" y="12700"/>
                </a:lnTo>
                <a:close/>
              </a:path>
              <a:path w="9971405" h="1235075">
                <a:moveTo>
                  <a:pt x="7369175" y="12700"/>
                </a:moveTo>
                <a:lnTo>
                  <a:pt x="7318375" y="12700"/>
                </a:lnTo>
                <a:lnTo>
                  <a:pt x="7318375" y="0"/>
                </a:lnTo>
                <a:lnTo>
                  <a:pt x="7369175" y="0"/>
                </a:lnTo>
                <a:lnTo>
                  <a:pt x="7369175" y="12700"/>
                </a:lnTo>
                <a:close/>
              </a:path>
              <a:path w="9971405" h="1235075">
                <a:moveTo>
                  <a:pt x="7458075" y="12700"/>
                </a:moveTo>
                <a:lnTo>
                  <a:pt x="7407275" y="12700"/>
                </a:lnTo>
                <a:lnTo>
                  <a:pt x="7407275" y="0"/>
                </a:lnTo>
                <a:lnTo>
                  <a:pt x="7458075" y="0"/>
                </a:lnTo>
                <a:lnTo>
                  <a:pt x="7458075" y="12700"/>
                </a:lnTo>
                <a:close/>
              </a:path>
              <a:path w="9971405" h="1235075">
                <a:moveTo>
                  <a:pt x="7546975" y="12700"/>
                </a:moveTo>
                <a:lnTo>
                  <a:pt x="7496175" y="12700"/>
                </a:lnTo>
                <a:lnTo>
                  <a:pt x="7496175" y="0"/>
                </a:lnTo>
                <a:lnTo>
                  <a:pt x="7546975" y="0"/>
                </a:lnTo>
                <a:lnTo>
                  <a:pt x="7546975" y="12700"/>
                </a:lnTo>
                <a:close/>
              </a:path>
              <a:path w="9971405" h="1235075">
                <a:moveTo>
                  <a:pt x="7635875" y="12700"/>
                </a:moveTo>
                <a:lnTo>
                  <a:pt x="7585075" y="12700"/>
                </a:lnTo>
                <a:lnTo>
                  <a:pt x="7585075" y="0"/>
                </a:lnTo>
                <a:lnTo>
                  <a:pt x="7635875" y="0"/>
                </a:lnTo>
                <a:lnTo>
                  <a:pt x="7635875" y="12700"/>
                </a:lnTo>
                <a:close/>
              </a:path>
              <a:path w="9971405" h="1235075">
                <a:moveTo>
                  <a:pt x="7724775" y="12700"/>
                </a:moveTo>
                <a:lnTo>
                  <a:pt x="7673975" y="12700"/>
                </a:lnTo>
                <a:lnTo>
                  <a:pt x="7673975" y="0"/>
                </a:lnTo>
                <a:lnTo>
                  <a:pt x="7724775" y="0"/>
                </a:lnTo>
                <a:lnTo>
                  <a:pt x="7724775" y="12700"/>
                </a:lnTo>
                <a:close/>
              </a:path>
              <a:path w="9971405" h="1235075">
                <a:moveTo>
                  <a:pt x="7813675" y="12700"/>
                </a:moveTo>
                <a:lnTo>
                  <a:pt x="7762875" y="12700"/>
                </a:lnTo>
                <a:lnTo>
                  <a:pt x="7762875" y="0"/>
                </a:lnTo>
                <a:lnTo>
                  <a:pt x="7813675" y="0"/>
                </a:lnTo>
                <a:lnTo>
                  <a:pt x="7813675" y="12700"/>
                </a:lnTo>
                <a:close/>
              </a:path>
              <a:path w="9971405" h="1235075">
                <a:moveTo>
                  <a:pt x="7902575" y="12700"/>
                </a:moveTo>
                <a:lnTo>
                  <a:pt x="7851775" y="12700"/>
                </a:lnTo>
                <a:lnTo>
                  <a:pt x="7851775" y="0"/>
                </a:lnTo>
                <a:lnTo>
                  <a:pt x="7902575" y="0"/>
                </a:lnTo>
                <a:lnTo>
                  <a:pt x="7902575" y="12700"/>
                </a:lnTo>
                <a:close/>
              </a:path>
              <a:path w="9971405" h="1235075">
                <a:moveTo>
                  <a:pt x="7991475" y="12700"/>
                </a:moveTo>
                <a:lnTo>
                  <a:pt x="7940675" y="12700"/>
                </a:lnTo>
                <a:lnTo>
                  <a:pt x="7940675" y="0"/>
                </a:lnTo>
                <a:lnTo>
                  <a:pt x="7991475" y="0"/>
                </a:lnTo>
                <a:lnTo>
                  <a:pt x="7991475" y="12700"/>
                </a:lnTo>
                <a:close/>
              </a:path>
              <a:path w="9971405" h="1235075">
                <a:moveTo>
                  <a:pt x="8080375" y="12700"/>
                </a:moveTo>
                <a:lnTo>
                  <a:pt x="8029575" y="12700"/>
                </a:lnTo>
                <a:lnTo>
                  <a:pt x="8029575" y="0"/>
                </a:lnTo>
                <a:lnTo>
                  <a:pt x="8080375" y="0"/>
                </a:lnTo>
                <a:lnTo>
                  <a:pt x="8080375" y="12700"/>
                </a:lnTo>
                <a:close/>
              </a:path>
              <a:path w="9971405" h="1235075">
                <a:moveTo>
                  <a:pt x="8169275" y="12700"/>
                </a:moveTo>
                <a:lnTo>
                  <a:pt x="8118475" y="12700"/>
                </a:lnTo>
                <a:lnTo>
                  <a:pt x="8118475" y="0"/>
                </a:lnTo>
                <a:lnTo>
                  <a:pt x="8169275" y="0"/>
                </a:lnTo>
                <a:lnTo>
                  <a:pt x="8169275" y="12700"/>
                </a:lnTo>
                <a:close/>
              </a:path>
              <a:path w="9971405" h="1235075">
                <a:moveTo>
                  <a:pt x="8258175" y="12700"/>
                </a:moveTo>
                <a:lnTo>
                  <a:pt x="8207375" y="12700"/>
                </a:lnTo>
                <a:lnTo>
                  <a:pt x="8207375" y="0"/>
                </a:lnTo>
                <a:lnTo>
                  <a:pt x="8258175" y="0"/>
                </a:lnTo>
                <a:lnTo>
                  <a:pt x="8258175" y="12700"/>
                </a:lnTo>
                <a:close/>
              </a:path>
              <a:path w="9971405" h="1235075">
                <a:moveTo>
                  <a:pt x="8347075" y="12700"/>
                </a:moveTo>
                <a:lnTo>
                  <a:pt x="8296275" y="12700"/>
                </a:lnTo>
                <a:lnTo>
                  <a:pt x="8296275" y="0"/>
                </a:lnTo>
                <a:lnTo>
                  <a:pt x="8347075" y="0"/>
                </a:lnTo>
                <a:lnTo>
                  <a:pt x="8347075" y="12700"/>
                </a:lnTo>
                <a:close/>
              </a:path>
              <a:path w="9971405" h="1235075">
                <a:moveTo>
                  <a:pt x="8435975" y="12700"/>
                </a:moveTo>
                <a:lnTo>
                  <a:pt x="8385175" y="12700"/>
                </a:lnTo>
                <a:lnTo>
                  <a:pt x="8385175" y="0"/>
                </a:lnTo>
                <a:lnTo>
                  <a:pt x="8435975" y="0"/>
                </a:lnTo>
                <a:lnTo>
                  <a:pt x="8435975" y="12700"/>
                </a:lnTo>
                <a:close/>
              </a:path>
              <a:path w="9971405" h="1235075">
                <a:moveTo>
                  <a:pt x="8524875" y="12700"/>
                </a:moveTo>
                <a:lnTo>
                  <a:pt x="8474075" y="12700"/>
                </a:lnTo>
                <a:lnTo>
                  <a:pt x="8474075" y="0"/>
                </a:lnTo>
                <a:lnTo>
                  <a:pt x="8524875" y="0"/>
                </a:lnTo>
                <a:lnTo>
                  <a:pt x="8524875" y="12700"/>
                </a:lnTo>
                <a:close/>
              </a:path>
              <a:path w="9971405" h="1235075">
                <a:moveTo>
                  <a:pt x="8613775" y="12700"/>
                </a:moveTo>
                <a:lnTo>
                  <a:pt x="8562975" y="12700"/>
                </a:lnTo>
                <a:lnTo>
                  <a:pt x="8562975" y="0"/>
                </a:lnTo>
                <a:lnTo>
                  <a:pt x="8613775" y="0"/>
                </a:lnTo>
                <a:lnTo>
                  <a:pt x="8613775" y="12700"/>
                </a:lnTo>
                <a:close/>
              </a:path>
              <a:path w="9971405" h="1235075">
                <a:moveTo>
                  <a:pt x="8702675" y="12700"/>
                </a:moveTo>
                <a:lnTo>
                  <a:pt x="8651875" y="12700"/>
                </a:lnTo>
                <a:lnTo>
                  <a:pt x="8651875" y="0"/>
                </a:lnTo>
                <a:lnTo>
                  <a:pt x="8702675" y="0"/>
                </a:lnTo>
                <a:lnTo>
                  <a:pt x="8702675" y="12700"/>
                </a:lnTo>
                <a:close/>
              </a:path>
              <a:path w="9971405" h="1235075">
                <a:moveTo>
                  <a:pt x="8791575" y="12700"/>
                </a:moveTo>
                <a:lnTo>
                  <a:pt x="8740775" y="12700"/>
                </a:lnTo>
                <a:lnTo>
                  <a:pt x="8740775" y="0"/>
                </a:lnTo>
                <a:lnTo>
                  <a:pt x="8791575" y="0"/>
                </a:lnTo>
                <a:lnTo>
                  <a:pt x="8791575" y="12700"/>
                </a:lnTo>
                <a:close/>
              </a:path>
              <a:path w="9971405" h="1235075">
                <a:moveTo>
                  <a:pt x="8880475" y="12700"/>
                </a:moveTo>
                <a:lnTo>
                  <a:pt x="8829675" y="12700"/>
                </a:lnTo>
                <a:lnTo>
                  <a:pt x="8829675" y="0"/>
                </a:lnTo>
                <a:lnTo>
                  <a:pt x="8880475" y="0"/>
                </a:lnTo>
                <a:lnTo>
                  <a:pt x="8880475" y="12700"/>
                </a:lnTo>
                <a:close/>
              </a:path>
              <a:path w="9971405" h="1235075">
                <a:moveTo>
                  <a:pt x="8969375" y="12700"/>
                </a:moveTo>
                <a:lnTo>
                  <a:pt x="8918575" y="12700"/>
                </a:lnTo>
                <a:lnTo>
                  <a:pt x="8918575" y="0"/>
                </a:lnTo>
                <a:lnTo>
                  <a:pt x="8969375" y="0"/>
                </a:lnTo>
                <a:lnTo>
                  <a:pt x="8969375" y="12700"/>
                </a:lnTo>
                <a:close/>
              </a:path>
              <a:path w="9971405" h="1235075">
                <a:moveTo>
                  <a:pt x="9058275" y="12700"/>
                </a:moveTo>
                <a:lnTo>
                  <a:pt x="9007475" y="12700"/>
                </a:lnTo>
                <a:lnTo>
                  <a:pt x="9007475" y="0"/>
                </a:lnTo>
                <a:lnTo>
                  <a:pt x="9058275" y="0"/>
                </a:lnTo>
                <a:lnTo>
                  <a:pt x="9058275" y="12700"/>
                </a:lnTo>
                <a:close/>
              </a:path>
              <a:path w="9971405" h="1235075">
                <a:moveTo>
                  <a:pt x="9147175" y="12700"/>
                </a:moveTo>
                <a:lnTo>
                  <a:pt x="9096375" y="12700"/>
                </a:lnTo>
                <a:lnTo>
                  <a:pt x="9096375" y="0"/>
                </a:lnTo>
                <a:lnTo>
                  <a:pt x="9147175" y="0"/>
                </a:lnTo>
                <a:lnTo>
                  <a:pt x="9147175" y="12700"/>
                </a:lnTo>
                <a:close/>
              </a:path>
              <a:path w="9971405" h="1235075">
                <a:moveTo>
                  <a:pt x="9236075" y="12700"/>
                </a:moveTo>
                <a:lnTo>
                  <a:pt x="9185275" y="12700"/>
                </a:lnTo>
                <a:lnTo>
                  <a:pt x="9185275" y="0"/>
                </a:lnTo>
                <a:lnTo>
                  <a:pt x="9236075" y="0"/>
                </a:lnTo>
                <a:lnTo>
                  <a:pt x="9236075" y="12700"/>
                </a:lnTo>
                <a:close/>
              </a:path>
              <a:path w="9971405" h="1235075">
                <a:moveTo>
                  <a:pt x="9324975" y="12700"/>
                </a:moveTo>
                <a:lnTo>
                  <a:pt x="9274175" y="12700"/>
                </a:lnTo>
                <a:lnTo>
                  <a:pt x="9274175" y="0"/>
                </a:lnTo>
                <a:lnTo>
                  <a:pt x="9324975" y="0"/>
                </a:lnTo>
                <a:lnTo>
                  <a:pt x="9324975" y="12700"/>
                </a:lnTo>
                <a:close/>
              </a:path>
              <a:path w="9971405" h="1235075">
                <a:moveTo>
                  <a:pt x="9413875" y="12700"/>
                </a:moveTo>
                <a:lnTo>
                  <a:pt x="9363075" y="12700"/>
                </a:lnTo>
                <a:lnTo>
                  <a:pt x="9363075" y="0"/>
                </a:lnTo>
                <a:lnTo>
                  <a:pt x="9413875" y="0"/>
                </a:lnTo>
                <a:lnTo>
                  <a:pt x="9413875" y="12700"/>
                </a:lnTo>
                <a:close/>
              </a:path>
              <a:path w="9971405" h="1235075">
                <a:moveTo>
                  <a:pt x="9502775" y="12700"/>
                </a:moveTo>
                <a:lnTo>
                  <a:pt x="9451975" y="12700"/>
                </a:lnTo>
                <a:lnTo>
                  <a:pt x="9451975" y="0"/>
                </a:lnTo>
                <a:lnTo>
                  <a:pt x="9502775" y="0"/>
                </a:lnTo>
                <a:lnTo>
                  <a:pt x="9502775" y="12700"/>
                </a:lnTo>
                <a:close/>
              </a:path>
              <a:path w="9971405" h="1235075">
                <a:moveTo>
                  <a:pt x="9591675" y="12700"/>
                </a:moveTo>
                <a:lnTo>
                  <a:pt x="9540875" y="12700"/>
                </a:lnTo>
                <a:lnTo>
                  <a:pt x="9540875" y="0"/>
                </a:lnTo>
                <a:lnTo>
                  <a:pt x="9591675" y="0"/>
                </a:lnTo>
                <a:lnTo>
                  <a:pt x="9591675" y="12700"/>
                </a:lnTo>
                <a:close/>
              </a:path>
              <a:path w="9971405" h="1235075">
                <a:moveTo>
                  <a:pt x="9680575" y="12700"/>
                </a:moveTo>
                <a:lnTo>
                  <a:pt x="9629775" y="12700"/>
                </a:lnTo>
                <a:lnTo>
                  <a:pt x="9629775" y="0"/>
                </a:lnTo>
                <a:lnTo>
                  <a:pt x="9680575" y="0"/>
                </a:lnTo>
                <a:lnTo>
                  <a:pt x="9680575" y="12700"/>
                </a:lnTo>
                <a:close/>
              </a:path>
              <a:path w="9971405" h="1235075">
                <a:moveTo>
                  <a:pt x="9769475" y="12700"/>
                </a:moveTo>
                <a:lnTo>
                  <a:pt x="9718675" y="12700"/>
                </a:lnTo>
                <a:lnTo>
                  <a:pt x="9718675" y="0"/>
                </a:lnTo>
                <a:lnTo>
                  <a:pt x="9769475" y="0"/>
                </a:lnTo>
                <a:lnTo>
                  <a:pt x="9769475" y="12700"/>
                </a:lnTo>
                <a:close/>
              </a:path>
              <a:path w="9971405" h="1235075">
                <a:moveTo>
                  <a:pt x="9858375" y="12700"/>
                </a:moveTo>
                <a:lnTo>
                  <a:pt x="9807575" y="12700"/>
                </a:lnTo>
                <a:lnTo>
                  <a:pt x="9807575" y="0"/>
                </a:lnTo>
                <a:lnTo>
                  <a:pt x="9858375" y="0"/>
                </a:lnTo>
                <a:lnTo>
                  <a:pt x="9858375" y="12700"/>
                </a:lnTo>
                <a:close/>
              </a:path>
              <a:path w="9971405" h="1235075">
                <a:moveTo>
                  <a:pt x="9947275" y="12700"/>
                </a:moveTo>
                <a:lnTo>
                  <a:pt x="9896475" y="12700"/>
                </a:lnTo>
                <a:lnTo>
                  <a:pt x="9896475" y="0"/>
                </a:lnTo>
                <a:lnTo>
                  <a:pt x="9947275" y="0"/>
                </a:lnTo>
                <a:lnTo>
                  <a:pt x="9947275" y="12700"/>
                </a:lnTo>
                <a:close/>
              </a:path>
              <a:path w="9971405" h="1235075">
                <a:moveTo>
                  <a:pt x="9971405" y="77469"/>
                </a:moveTo>
                <a:lnTo>
                  <a:pt x="9958705" y="77469"/>
                </a:lnTo>
                <a:lnTo>
                  <a:pt x="9958705" y="26669"/>
                </a:lnTo>
                <a:lnTo>
                  <a:pt x="9971405" y="26669"/>
                </a:lnTo>
                <a:lnTo>
                  <a:pt x="9971405" y="77469"/>
                </a:lnTo>
                <a:close/>
              </a:path>
              <a:path w="9971405" h="1235075">
                <a:moveTo>
                  <a:pt x="9971405" y="166369"/>
                </a:moveTo>
                <a:lnTo>
                  <a:pt x="9958705" y="166369"/>
                </a:lnTo>
                <a:lnTo>
                  <a:pt x="9958705" y="115569"/>
                </a:lnTo>
                <a:lnTo>
                  <a:pt x="9971405" y="115569"/>
                </a:lnTo>
                <a:lnTo>
                  <a:pt x="9971405" y="166369"/>
                </a:lnTo>
                <a:close/>
              </a:path>
              <a:path w="9971405" h="1235075">
                <a:moveTo>
                  <a:pt x="9971405" y="255269"/>
                </a:moveTo>
                <a:lnTo>
                  <a:pt x="9958705" y="255269"/>
                </a:lnTo>
                <a:lnTo>
                  <a:pt x="9958705" y="204469"/>
                </a:lnTo>
                <a:lnTo>
                  <a:pt x="9971405" y="204469"/>
                </a:lnTo>
                <a:lnTo>
                  <a:pt x="9971405" y="255269"/>
                </a:lnTo>
                <a:close/>
              </a:path>
              <a:path w="9971405" h="1235075">
                <a:moveTo>
                  <a:pt x="9971405" y="344169"/>
                </a:moveTo>
                <a:lnTo>
                  <a:pt x="9958705" y="344169"/>
                </a:lnTo>
                <a:lnTo>
                  <a:pt x="9958705" y="293369"/>
                </a:lnTo>
                <a:lnTo>
                  <a:pt x="9971405" y="293369"/>
                </a:lnTo>
                <a:lnTo>
                  <a:pt x="9971405" y="344169"/>
                </a:lnTo>
                <a:close/>
              </a:path>
              <a:path w="9971405" h="1235075">
                <a:moveTo>
                  <a:pt x="9971405" y="433069"/>
                </a:moveTo>
                <a:lnTo>
                  <a:pt x="9958705" y="433069"/>
                </a:lnTo>
                <a:lnTo>
                  <a:pt x="9958705" y="382269"/>
                </a:lnTo>
                <a:lnTo>
                  <a:pt x="9971405" y="382269"/>
                </a:lnTo>
                <a:lnTo>
                  <a:pt x="9971405" y="433069"/>
                </a:lnTo>
                <a:close/>
              </a:path>
              <a:path w="9971405" h="1235075">
                <a:moveTo>
                  <a:pt x="9971405" y="521969"/>
                </a:moveTo>
                <a:lnTo>
                  <a:pt x="9958705" y="521969"/>
                </a:lnTo>
                <a:lnTo>
                  <a:pt x="9958705" y="471169"/>
                </a:lnTo>
                <a:lnTo>
                  <a:pt x="9971405" y="471169"/>
                </a:lnTo>
                <a:lnTo>
                  <a:pt x="9971405" y="521969"/>
                </a:lnTo>
                <a:close/>
              </a:path>
              <a:path w="9971405" h="1235075">
                <a:moveTo>
                  <a:pt x="9971405" y="610869"/>
                </a:moveTo>
                <a:lnTo>
                  <a:pt x="9958705" y="610869"/>
                </a:lnTo>
                <a:lnTo>
                  <a:pt x="9958705" y="560069"/>
                </a:lnTo>
                <a:lnTo>
                  <a:pt x="9971405" y="560069"/>
                </a:lnTo>
                <a:lnTo>
                  <a:pt x="9971405" y="610869"/>
                </a:lnTo>
                <a:close/>
              </a:path>
              <a:path w="9971405" h="1235075">
                <a:moveTo>
                  <a:pt x="9971405" y="699769"/>
                </a:moveTo>
                <a:lnTo>
                  <a:pt x="9958705" y="699769"/>
                </a:lnTo>
                <a:lnTo>
                  <a:pt x="9958705" y="648969"/>
                </a:lnTo>
                <a:lnTo>
                  <a:pt x="9971405" y="648969"/>
                </a:lnTo>
                <a:lnTo>
                  <a:pt x="9971405" y="699769"/>
                </a:lnTo>
                <a:close/>
              </a:path>
              <a:path w="9971405" h="1235075">
                <a:moveTo>
                  <a:pt x="9971405" y="788669"/>
                </a:moveTo>
                <a:lnTo>
                  <a:pt x="9958705" y="788669"/>
                </a:lnTo>
                <a:lnTo>
                  <a:pt x="9958705" y="737869"/>
                </a:lnTo>
                <a:lnTo>
                  <a:pt x="9971405" y="737869"/>
                </a:lnTo>
                <a:lnTo>
                  <a:pt x="9971405" y="788669"/>
                </a:lnTo>
                <a:close/>
              </a:path>
              <a:path w="9971405" h="1235075">
                <a:moveTo>
                  <a:pt x="9971405" y="877569"/>
                </a:moveTo>
                <a:lnTo>
                  <a:pt x="9958705" y="877569"/>
                </a:lnTo>
                <a:lnTo>
                  <a:pt x="9958705" y="826769"/>
                </a:lnTo>
                <a:lnTo>
                  <a:pt x="9971405" y="826769"/>
                </a:lnTo>
                <a:lnTo>
                  <a:pt x="9971405" y="877569"/>
                </a:lnTo>
                <a:close/>
              </a:path>
              <a:path w="9971405" h="1235075">
                <a:moveTo>
                  <a:pt x="9971405" y="966469"/>
                </a:moveTo>
                <a:lnTo>
                  <a:pt x="9958705" y="966469"/>
                </a:lnTo>
                <a:lnTo>
                  <a:pt x="9958705" y="915669"/>
                </a:lnTo>
                <a:lnTo>
                  <a:pt x="9971405" y="915669"/>
                </a:lnTo>
                <a:lnTo>
                  <a:pt x="9971405" y="966469"/>
                </a:lnTo>
                <a:close/>
              </a:path>
              <a:path w="9971405" h="1235075">
                <a:moveTo>
                  <a:pt x="9971405" y="1055370"/>
                </a:moveTo>
                <a:lnTo>
                  <a:pt x="9958705" y="1055370"/>
                </a:lnTo>
                <a:lnTo>
                  <a:pt x="9958705" y="1004569"/>
                </a:lnTo>
                <a:lnTo>
                  <a:pt x="9971405" y="1004569"/>
                </a:lnTo>
                <a:lnTo>
                  <a:pt x="9971405" y="1055370"/>
                </a:lnTo>
                <a:close/>
              </a:path>
              <a:path w="9971405" h="1235075">
                <a:moveTo>
                  <a:pt x="9971405" y="1144270"/>
                </a:moveTo>
                <a:lnTo>
                  <a:pt x="9958705" y="1144270"/>
                </a:lnTo>
                <a:lnTo>
                  <a:pt x="9958705" y="1093470"/>
                </a:lnTo>
                <a:lnTo>
                  <a:pt x="9971405" y="1093470"/>
                </a:lnTo>
                <a:lnTo>
                  <a:pt x="9971405" y="1144270"/>
                </a:lnTo>
                <a:close/>
              </a:path>
              <a:path w="9971405" h="1235075">
                <a:moveTo>
                  <a:pt x="9958705" y="1228725"/>
                </a:moveTo>
                <a:lnTo>
                  <a:pt x="9958705" y="1182370"/>
                </a:lnTo>
                <a:lnTo>
                  <a:pt x="9971405" y="1182370"/>
                </a:lnTo>
                <a:lnTo>
                  <a:pt x="9971405" y="1222375"/>
                </a:lnTo>
                <a:lnTo>
                  <a:pt x="9960610" y="1222375"/>
                </a:lnTo>
                <a:lnTo>
                  <a:pt x="9960610" y="1226820"/>
                </a:lnTo>
                <a:lnTo>
                  <a:pt x="9958705" y="1228725"/>
                </a:lnTo>
                <a:close/>
              </a:path>
              <a:path w="9971405" h="1235075">
                <a:moveTo>
                  <a:pt x="9960610" y="1226820"/>
                </a:moveTo>
                <a:lnTo>
                  <a:pt x="9960610" y="1222375"/>
                </a:lnTo>
                <a:lnTo>
                  <a:pt x="9965055" y="1222375"/>
                </a:lnTo>
                <a:lnTo>
                  <a:pt x="9960610" y="1226820"/>
                </a:lnTo>
                <a:close/>
              </a:path>
              <a:path w="9971405" h="1235075">
                <a:moveTo>
                  <a:pt x="9971405" y="1235075"/>
                </a:moveTo>
                <a:lnTo>
                  <a:pt x="9960610" y="1235075"/>
                </a:lnTo>
                <a:lnTo>
                  <a:pt x="9960610" y="1226820"/>
                </a:lnTo>
                <a:lnTo>
                  <a:pt x="9965055" y="1222375"/>
                </a:lnTo>
                <a:lnTo>
                  <a:pt x="9971405" y="1222375"/>
                </a:lnTo>
                <a:lnTo>
                  <a:pt x="9971405" y="1235075"/>
                </a:lnTo>
                <a:close/>
              </a:path>
              <a:path w="9971405" h="1235075">
                <a:moveTo>
                  <a:pt x="9922510" y="1235075"/>
                </a:moveTo>
                <a:lnTo>
                  <a:pt x="9871710" y="1235075"/>
                </a:lnTo>
                <a:lnTo>
                  <a:pt x="9871710" y="1222375"/>
                </a:lnTo>
                <a:lnTo>
                  <a:pt x="9922510" y="1222375"/>
                </a:lnTo>
                <a:lnTo>
                  <a:pt x="9922510" y="1235075"/>
                </a:lnTo>
                <a:close/>
              </a:path>
              <a:path w="9971405" h="1235075">
                <a:moveTo>
                  <a:pt x="9833610" y="1235075"/>
                </a:moveTo>
                <a:lnTo>
                  <a:pt x="9782810" y="1235075"/>
                </a:lnTo>
                <a:lnTo>
                  <a:pt x="9782810" y="1222375"/>
                </a:lnTo>
                <a:lnTo>
                  <a:pt x="9833610" y="1222375"/>
                </a:lnTo>
                <a:lnTo>
                  <a:pt x="9833610" y="1235075"/>
                </a:lnTo>
                <a:close/>
              </a:path>
              <a:path w="9971405" h="1235075">
                <a:moveTo>
                  <a:pt x="9744710" y="1235075"/>
                </a:moveTo>
                <a:lnTo>
                  <a:pt x="9693910" y="1235075"/>
                </a:lnTo>
                <a:lnTo>
                  <a:pt x="9693910" y="1222375"/>
                </a:lnTo>
                <a:lnTo>
                  <a:pt x="9744710" y="1222375"/>
                </a:lnTo>
                <a:lnTo>
                  <a:pt x="9744710" y="1235075"/>
                </a:lnTo>
                <a:close/>
              </a:path>
              <a:path w="9971405" h="1235075">
                <a:moveTo>
                  <a:pt x="9655810" y="1235075"/>
                </a:moveTo>
                <a:lnTo>
                  <a:pt x="9605010" y="1235075"/>
                </a:lnTo>
                <a:lnTo>
                  <a:pt x="9605010" y="1222375"/>
                </a:lnTo>
                <a:lnTo>
                  <a:pt x="9655810" y="1222375"/>
                </a:lnTo>
                <a:lnTo>
                  <a:pt x="9655810" y="1235075"/>
                </a:lnTo>
                <a:close/>
              </a:path>
              <a:path w="9971405" h="1235075">
                <a:moveTo>
                  <a:pt x="9566910" y="1235075"/>
                </a:moveTo>
                <a:lnTo>
                  <a:pt x="9516110" y="1235075"/>
                </a:lnTo>
                <a:lnTo>
                  <a:pt x="9516110" y="1222375"/>
                </a:lnTo>
                <a:lnTo>
                  <a:pt x="9566910" y="1222375"/>
                </a:lnTo>
                <a:lnTo>
                  <a:pt x="9566910" y="1235075"/>
                </a:lnTo>
                <a:close/>
              </a:path>
              <a:path w="9971405" h="1235075">
                <a:moveTo>
                  <a:pt x="9478010" y="1235075"/>
                </a:moveTo>
                <a:lnTo>
                  <a:pt x="9427210" y="1235075"/>
                </a:lnTo>
                <a:lnTo>
                  <a:pt x="9427210" y="1222375"/>
                </a:lnTo>
                <a:lnTo>
                  <a:pt x="9478010" y="1222375"/>
                </a:lnTo>
                <a:lnTo>
                  <a:pt x="9478010" y="1235075"/>
                </a:lnTo>
                <a:close/>
              </a:path>
              <a:path w="9971405" h="1235075">
                <a:moveTo>
                  <a:pt x="9389110" y="1235075"/>
                </a:moveTo>
                <a:lnTo>
                  <a:pt x="9338310" y="1235075"/>
                </a:lnTo>
                <a:lnTo>
                  <a:pt x="9338310" y="1222375"/>
                </a:lnTo>
                <a:lnTo>
                  <a:pt x="9389110" y="1222375"/>
                </a:lnTo>
                <a:lnTo>
                  <a:pt x="9389110" y="1235075"/>
                </a:lnTo>
                <a:close/>
              </a:path>
              <a:path w="9971405" h="1235075">
                <a:moveTo>
                  <a:pt x="9300210" y="1235075"/>
                </a:moveTo>
                <a:lnTo>
                  <a:pt x="9249410" y="1235075"/>
                </a:lnTo>
                <a:lnTo>
                  <a:pt x="9249410" y="1222375"/>
                </a:lnTo>
                <a:lnTo>
                  <a:pt x="9300210" y="1222375"/>
                </a:lnTo>
                <a:lnTo>
                  <a:pt x="9300210" y="1235075"/>
                </a:lnTo>
                <a:close/>
              </a:path>
              <a:path w="9971405" h="1235075">
                <a:moveTo>
                  <a:pt x="9211310" y="1235075"/>
                </a:moveTo>
                <a:lnTo>
                  <a:pt x="9160510" y="1235075"/>
                </a:lnTo>
                <a:lnTo>
                  <a:pt x="9160510" y="1222375"/>
                </a:lnTo>
                <a:lnTo>
                  <a:pt x="9211310" y="1222375"/>
                </a:lnTo>
                <a:lnTo>
                  <a:pt x="9211310" y="1235075"/>
                </a:lnTo>
                <a:close/>
              </a:path>
              <a:path w="9971405" h="1235075">
                <a:moveTo>
                  <a:pt x="9122410" y="1235075"/>
                </a:moveTo>
                <a:lnTo>
                  <a:pt x="9071610" y="1235075"/>
                </a:lnTo>
                <a:lnTo>
                  <a:pt x="9071610" y="1222375"/>
                </a:lnTo>
                <a:lnTo>
                  <a:pt x="9122410" y="1222375"/>
                </a:lnTo>
                <a:lnTo>
                  <a:pt x="9122410" y="1235075"/>
                </a:lnTo>
                <a:close/>
              </a:path>
              <a:path w="9971405" h="1235075">
                <a:moveTo>
                  <a:pt x="9033510" y="1235075"/>
                </a:moveTo>
                <a:lnTo>
                  <a:pt x="8982710" y="1235075"/>
                </a:lnTo>
                <a:lnTo>
                  <a:pt x="8982710" y="1222375"/>
                </a:lnTo>
                <a:lnTo>
                  <a:pt x="9033510" y="1222375"/>
                </a:lnTo>
                <a:lnTo>
                  <a:pt x="9033510" y="1235075"/>
                </a:lnTo>
                <a:close/>
              </a:path>
              <a:path w="9971405" h="1235075">
                <a:moveTo>
                  <a:pt x="8944610" y="1235075"/>
                </a:moveTo>
                <a:lnTo>
                  <a:pt x="8893810" y="1235075"/>
                </a:lnTo>
                <a:lnTo>
                  <a:pt x="8893810" y="1222375"/>
                </a:lnTo>
                <a:lnTo>
                  <a:pt x="8944610" y="1222375"/>
                </a:lnTo>
                <a:lnTo>
                  <a:pt x="8944610" y="1235075"/>
                </a:lnTo>
                <a:close/>
              </a:path>
              <a:path w="9971405" h="1235075">
                <a:moveTo>
                  <a:pt x="8855710" y="1235075"/>
                </a:moveTo>
                <a:lnTo>
                  <a:pt x="8804910" y="1235075"/>
                </a:lnTo>
                <a:lnTo>
                  <a:pt x="8804910" y="1222375"/>
                </a:lnTo>
                <a:lnTo>
                  <a:pt x="8855710" y="1222375"/>
                </a:lnTo>
                <a:lnTo>
                  <a:pt x="8855710" y="1235075"/>
                </a:lnTo>
                <a:close/>
              </a:path>
              <a:path w="9971405" h="1235075">
                <a:moveTo>
                  <a:pt x="8766810" y="1235075"/>
                </a:moveTo>
                <a:lnTo>
                  <a:pt x="8716010" y="1235075"/>
                </a:lnTo>
                <a:lnTo>
                  <a:pt x="8716010" y="1222375"/>
                </a:lnTo>
                <a:lnTo>
                  <a:pt x="8766810" y="1222375"/>
                </a:lnTo>
                <a:lnTo>
                  <a:pt x="8766810" y="1235075"/>
                </a:lnTo>
                <a:close/>
              </a:path>
              <a:path w="9971405" h="1235075">
                <a:moveTo>
                  <a:pt x="8677910" y="1235075"/>
                </a:moveTo>
                <a:lnTo>
                  <a:pt x="8627110" y="1235075"/>
                </a:lnTo>
                <a:lnTo>
                  <a:pt x="8627110" y="1222375"/>
                </a:lnTo>
                <a:lnTo>
                  <a:pt x="8677910" y="1222375"/>
                </a:lnTo>
                <a:lnTo>
                  <a:pt x="8677910" y="1235075"/>
                </a:lnTo>
                <a:close/>
              </a:path>
              <a:path w="9971405" h="1235075">
                <a:moveTo>
                  <a:pt x="8589010" y="1235075"/>
                </a:moveTo>
                <a:lnTo>
                  <a:pt x="8538210" y="1235075"/>
                </a:lnTo>
                <a:lnTo>
                  <a:pt x="8538210" y="1222375"/>
                </a:lnTo>
                <a:lnTo>
                  <a:pt x="8589010" y="1222375"/>
                </a:lnTo>
                <a:lnTo>
                  <a:pt x="8589010" y="1235075"/>
                </a:lnTo>
                <a:close/>
              </a:path>
              <a:path w="9971405" h="1235075">
                <a:moveTo>
                  <a:pt x="8500110" y="1235075"/>
                </a:moveTo>
                <a:lnTo>
                  <a:pt x="8449310" y="1235075"/>
                </a:lnTo>
                <a:lnTo>
                  <a:pt x="8449310" y="1222375"/>
                </a:lnTo>
                <a:lnTo>
                  <a:pt x="8500110" y="1222375"/>
                </a:lnTo>
                <a:lnTo>
                  <a:pt x="8500110" y="1235075"/>
                </a:lnTo>
                <a:close/>
              </a:path>
              <a:path w="9971405" h="1235075">
                <a:moveTo>
                  <a:pt x="8411210" y="1235075"/>
                </a:moveTo>
                <a:lnTo>
                  <a:pt x="8360409" y="1235075"/>
                </a:lnTo>
                <a:lnTo>
                  <a:pt x="8360409" y="1222375"/>
                </a:lnTo>
                <a:lnTo>
                  <a:pt x="8411210" y="1222375"/>
                </a:lnTo>
                <a:lnTo>
                  <a:pt x="8411210" y="1235075"/>
                </a:lnTo>
                <a:close/>
              </a:path>
              <a:path w="9971405" h="1235075">
                <a:moveTo>
                  <a:pt x="8322309" y="1235075"/>
                </a:moveTo>
                <a:lnTo>
                  <a:pt x="8271509" y="1235075"/>
                </a:lnTo>
                <a:lnTo>
                  <a:pt x="8271509" y="1222375"/>
                </a:lnTo>
                <a:lnTo>
                  <a:pt x="8322309" y="1222375"/>
                </a:lnTo>
                <a:lnTo>
                  <a:pt x="8322309" y="1235075"/>
                </a:lnTo>
                <a:close/>
              </a:path>
              <a:path w="9971405" h="1235075">
                <a:moveTo>
                  <a:pt x="8233409" y="1235075"/>
                </a:moveTo>
                <a:lnTo>
                  <a:pt x="8182609" y="1235075"/>
                </a:lnTo>
                <a:lnTo>
                  <a:pt x="8182609" y="1222375"/>
                </a:lnTo>
                <a:lnTo>
                  <a:pt x="8233409" y="1222375"/>
                </a:lnTo>
                <a:lnTo>
                  <a:pt x="8233409" y="1235075"/>
                </a:lnTo>
                <a:close/>
              </a:path>
              <a:path w="9971405" h="1235075">
                <a:moveTo>
                  <a:pt x="8144509" y="1235075"/>
                </a:moveTo>
                <a:lnTo>
                  <a:pt x="8093709" y="1235075"/>
                </a:lnTo>
                <a:lnTo>
                  <a:pt x="8093709" y="1222375"/>
                </a:lnTo>
                <a:lnTo>
                  <a:pt x="8144509" y="1222375"/>
                </a:lnTo>
                <a:lnTo>
                  <a:pt x="8144509" y="1235075"/>
                </a:lnTo>
                <a:close/>
              </a:path>
              <a:path w="9971405" h="1235075">
                <a:moveTo>
                  <a:pt x="8055609" y="1235075"/>
                </a:moveTo>
                <a:lnTo>
                  <a:pt x="8004809" y="1235075"/>
                </a:lnTo>
                <a:lnTo>
                  <a:pt x="8004809" y="1222375"/>
                </a:lnTo>
                <a:lnTo>
                  <a:pt x="8055609" y="1222375"/>
                </a:lnTo>
                <a:lnTo>
                  <a:pt x="8055609" y="1235075"/>
                </a:lnTo>
                <a:close/>
              </a:path>
              <a:path w="9971405" h="1235075">
                <a:moveTo>
                  <a:pt x="7966709" y="1235075"/>
                </a:moveTo>
                <a:lnTo>
                  <a:pt x="7915909" y="1235075"/>
                </a:lnTo>
                <a:lnTo>
                  <a:pt x="7915909" y="1222375"/>
                </a:lnTo>
                <a:lnTo>
                  <a:pt x="7966709" y="1222375"/>
                </a:lnTo>
                <a:lnTo>
                  <a:pt x="7966709" y="1235075"/>
                </a:lnTo>
                <a:close/>
              </a:path>
              <a:path w="9971405" h="1235075">
                <a:moveTo>
                  <a:pt x="7877809" y="1235075"/>
                </a:moveTo>
                <a:lnTo>
                  <a:pt x="7827009" y="1235075"/>
                </a:lnTo>
                <a:lnTo>
                  <a:pt x="7827009" y="1222375"/>
                </a:lnTo>
                <a:lnTo>
                  <a:pt x="7877809" y="1222375"/>
                </a:lnTo>
                <a:lnTo>
                  <a:pt x="7877809" y="1235075"/>
                </a:lnTo>
                <a:close/>
              </a:path>
              <a:path w="9971405" h="1235075">
                <a:moveTo>
                  <a:pt x="7788909" y="1235075"/>
                </a:moveTo>
                <a:lnTo>
                  <a:pt x="7738109" y="1235075"/>
                </a:lnTo>
                <a:lnTo>
                  <a:pt x="7738109" y="1222375"/>
                </a:lnTo>
                <a:lnTo>
                  <a:pt x="7788909" y="1222375"/>
                </a:lnTo>
                <a:lnTo>
                  <a:pt x="7788909" y="1235075"/>
                </a:lnTo>
                <a:close/>
              </a:path>
              <a:path w="9971405" h="1235075">
                <a:moveTo>
                  <a:pt x="7700009" y="1235075"/>
                </a:moveTo>
                <a:lnTo>
                  <a:pt x="7649209" y="1235075"/>
                </a:lnTo>
                <a:lnTo>
                  <a:pt x="7649209" y="1222375"/>
                </a:lnTo>
                <a:lnTo>
                  <a:pt x="7700009" y="1222375"/>
                </a:lnTo>
                <a:lnTo>
                  <a:pt x="7700009" y="1235075"/>
                </a:lnTo>
                <a:close/>
              </a:path>
              <a:path w="9971405" h="1235075">
                <a:moveTo>
                  <a:pt x="7611109" y="1235075"/>
                </a:moveTo>
                <a:lnTo>
                  <a:pt x="7560309" y="1235075"/>
                </a:lnTo>
                <a:lnTo>
                  <a:pt x="7560309" y="1222375"/>
                </a:lnTo>
                <a:lnTo>
                  <a:pt x="7611109" y="1222375"/>
                </a:lnTo>
                <a:lnTo>
                  <a:pt x="7611109" y="1235075"/>
                </a:lnTo>
                <a:close/>
              </a:path>
              <a:path w="9971405" h="1235075">
                <a:moveTo>
                  <a:pt x="7522209" y="1235075"/>
                </a:moveTo>
                <a:lnTo>
                  <a:pt x="7471409" y="1235075"/>
                </a:lnTo>
                <a:lnTo>
                  <a:pt x="7471409" y="1222375"/>
                </a:lnTo>
                <a:lnTo>
                  <a:pt x="7522209" y="1222375"/>
                </a:lnTo>
                <a:lnTo>
                  <a:pt x="7522209" y="1235075"/>
                </a:lnTo>
                <a:close/>
              </a:path>
              <a:path w="9971405" h="1235075">
                <a:moveTo>
                  <a:pt x="7433309" y="1235075"/>
                </a:moveTo>
                <a:lnTo>
                  <a:pt x="7382509" y="1235075"/>
                </a:lnTo>
                <a:lnTo>
                  <a:pt x="7382509" y="1222375"/>
                </a:lnTo>
                <a:lnTo>
                  <a:pt x="7433309" y="1222375"/>
                </a:lnTo>
                <a:lnTo>
                  <a:pt x="7433309" y="1235075"/>
                </a:lnTo>
                <a:close/>
              </a:path>
              <a:path w="9971405" h="1235075">
                <a:moveTo>
                  <a:pt x="7344409" y="1235075"/>
                </a:moveTo>
                <a:lnTo>
                  <a:pt x="7293609" y="1235075"/>
                </a:lnTo>
                <a:lnTo>
                  <a:pt x="7293609" y="1222375"/>
                </a:lnTo>
                <a:lnTo>
                  <a:pt x="7344409" y="1222375"/>
                </a:lnTo>
                <a:lnTo>
                  <a:pt x="7344409" y="1235075"/>
                </a:lnTo>
                <a:close/>
              </a:path>
              <a:path w="9971405" h="1235075">
                <a:moveTo>
                  <a:pt x="7255509" y="1235075"/>
                </a:moveTo>
                <a:lnTo>
                  <a:pt x="7204709" y="1235075"/>
                </a:lnTo>
                <a:lnTo>
                  <a:pt x="7204709" y="1222375"/>
                </a:lnTo>
                <a:lnTo>
                  <a:pt x="7255509" y="1222375"/>
                </a:lnTo>
                <a:lnTo>
                  <a:pt x="7255509" y="1235075"/>
                </a:lnTo>
                <a:close/>
              </a:path>
              <a:path w="9971405" h="1235075">
                <a:moveTo>
                  <a:pt x="7166609" y="1235075"/>
                </a:moveTo>
                <a:lnTo>
                  <a:pt x="7115809" y="1235075"/>
                </a:lnTo>
                <a:lnTo>
                  <a:pt x="7115809" y="1222375"/>
                </a:lnTo>
                <a:lnTo>
                  <a:pt x="7166609" y="1222375"/>
                </a:lnTo>
                <a:lnTo>
                  <a:pt x="7166609" y="1235075"/>
                </a:lnTo>
                <a:close/>
              </a:path>
              <a:path w="9971405" h="1235075">
                <a:moveTo>
                  <a:pt x="7077709" y="1235075"/>
                </a:moveTo>
                <a:lnTo>
                  <a:pt x="7026909" y="1235075"/>
                </a:lnTo>
                <a:lnTo>
                  <a:pt x="7026909" y="1222375"/>
                </a:lnTo>
                <a:lnTo>
                  <a:pt x="7077709" y="1222375"/>
                </a:lnTo>
                <a:lnTo>
                  <a:pt x="7077709" y="1235075"/>
                </a:lnTo>
                <a:close/>
              </a:path>
              <a:path w="9971405" h="1235075">
                <a:moveTo>
                  <a:pt x="6988809" y="1235075"/>
                </a:moveTo>
                <a:lnTo>
                  <a:pt x="6938009" y="1235075"/>
                </a:lnTo>
                <a:lnTo>
                  <a:pt x="6938009" y="1222375"/>
                </a:lnTo>
                <a:lnTo>
                  <a:pt x="6988809" y="1222375"/>
                </a:lnTo>
                <a:lnTo>
                  <a:pt x="6988809" y="1235075"/>
                </a:lnTo>
                <a:close/>
              </a:path>
              <a:path w="9971405" h="1235075">
                <a:moveTo>
                  <a:pt x="6899909" y="1235075"/>
                </a:moveTo>
                <a:lnTo>
                  <a:pt x="6849109" y="1235075"/>
                </a:lnTo>
                <a:lnTo>
                  <a:pt x="6849109" y="1222375"/>
                </a:lnTo>
                <a:lnTo>
                  <a:pt x="6899909" y="1222375"/>
                </a:lnTo>
                <a:lnTo>
                  <a:pt x="6899909" y="1235075"/>
                </a:lnTo>
                <a:close/>
              </a:path>
              <a:path w="9971405" h="1235075">
                <a:moveTo>
                  <a:pt x="6811009" y="1235075"/>
                </a:moveTo>
                <a:lnTo>
                  <a:pt x="6760209" y="1235075"/>
                </a:lnTo>
                <a:lnTo>
                  <a:pt x="6760209" y="1222375"/>
                </a:lnTo>
                <a:lnTo>
                  <a:pt x="6811009" y="1222375"/>
                </a:lnTo>
                <a:lnTo>
                  <a:pt x="6811009" y="1235075"/>
                </a:lnTo>
                <a:close/>
              </a:path>
              <a:path w="9971405" h="1235075">
                <a:moveTo>
                  <a:pt x="6722109" y="1235075"/>
                </a:moveTo>
                <a:lnTo>
                  <a:pt x="6671309" y="1235075"/>
                </a:lnTo>
                <a:lnTo>
                  <a:pt x="6671309" y="1222375"/>
                </a:lnTo>
                <a:lnTo>
                  <a:pt x="6722109" y="1222375"/>
                </a:lnTo>
                <a:lnTo>
                  <a:pt x="6722109" y="1235075"/>
                </a:lnTo>
                <a:close/>
              </a:path>
              <a:path w="9971405" h="1235075">
                <a:moveTo>
                  <a:pt x="6633209" y="1235075"/>
                </a:moveTo>
                <a:lnTo>
                  <a:pt x="6582409" y="1235075"/>
                </a:lnTo>
                <a:lnTo>
                  <a:pt x="6582409" y="1222375"/>
                </a:lnTo>
                <a:lnTo>
                  <a:pt x="6633209" y="1222375"/>
                </a:lnTo>
                <a:lnTo>
                  <a:pt x="6633209" y="1235075"/>
                </a:lnTo>
                <a:close/>
              </a:path>
              <a:path w="9971405" h="1235075">
                <a:moveTo>
                  <a:pt x="6544309" y="1235075"/>
                </a:moveTo>
                <a:lnTo>
                  <a:pt x="6493509" y="1235075"/>
                </a:lnTo>
                <a:lnTo>
                  <a:pt x="6493509" y="1222375"/>
                </a:lnTo>
                <a:lnTo>
                  <a:pt x="6544309" y="1222375"/>
                </a:lnTo>
                <a:lnTo>
                  <a:pt x="6544309" y="1235075"/>
                </a:lnTo>
                <a:close/>
              </a:path>
              <a:path w="9971405" h="1235075">
                <a:moveTo>
                  <a:pt x="6455409" y="1235075"/>
                </a:moveTo>
                <a:lnTo>
                  <a:pt x="6404609" y="1235075"/>
                </a:lnTo>
                <a:lnTo>
                  <a:pt x="6404609" y="1222375"/>
                </a:lnTo>
                <a:lnTo>
                  <a:pt x="6455409" y="1222375"/>
                </a:lnTo>
                <a:lnTo>
                  <a:pt x="6455409" y="1235075"/>
                </a:lnTo>
                <a:close/>
              </a:path>
              <a:path w="9971405" h="1235075">
                <a:moveTo>
                  <a:pt x="6366509" y="1235075"/>
                </a:moveTo>
                <a:lnTo>
                  <a:pt x="6315709" y="1235075"/>
                </a:lnTo>
                <a:lnTo>
                  <a:pt x="6315709" y="1222375"/>
                </a:lnTo>
                <a:lnTo>
                  <a:pt x="6366509" y="1222375"/>
                </a:lnTo>
                <a:lnTo>
                  <a:pt x="6366509" y="1235075"/>
                </a:lnTo>
                <a:close/>
              </a:path>
              <a:path w="9971405" h="1235075">
                <a:moveTo>
                  <a:pt x="6277609" y="1235075"/>
                </a:moveTo>
                <a:lnTo>
                  <a:pt x="6226809" y="1235075"/>
                </a:lnTo>
                <a:lnTo>
                  <a:pt x="6226809" y="1222375"/>
                </a:lnTo>
                <a:lnTo>
                  <a:pt x="6277609" y="1222375"/>
                </a:lnTo>
                <a:lnTo>
                  <a:pt x="6277609" y="1235075"/>
                </a:lnTo>
                <a:close/>
              </a:path>
              <a:path w="9971405" h="1235075">
                <a:moveTo>
                  <a:pt x="6188709" y="1235075"/>
                </a:moveTo>
                <a:lnTo>
                  <a:pt x="6137909" y="1235075"/>
                </a:lnTo>
                <a:lnTo>
                  <a:pt x="6137909" y="1222375"/>
                </a:lnTo>
                <a:lnTo>
                  <a:pt x="6188709" y="1222375"/>
                </a:lnTo>
                <a:lnTo>
                  <a:pt x="6188709" y="1235075"/>
                </a:lnTo>
                <a:close/>
              </a:path>
              <a:path w="9971405" h="1235075">
                <a:moveTo>
                  <a:pt x="6099809" y="1235075"/>
                </a:moveTo>
                <a:lnTo>
                  <a:pt x="6049009" y="1235075"/>
                </a:lnTo>
                <a:lnTo>
                  <a:pt x="6049009" y="1222375"/>
                </a:lnTo>
                <a:lnTo>
                  <a:pt x="6099809" y="1222375"/>
                </a:lnTo>
                <a:lnTo>
                  <a:pt x="6099809" y="1235075"/>
                </a:lnTo>
                <a:close/>
              </a:path>
              <a:path w="9971405" h="1235075">
                <a:moveTo>
                  <a:pt x="6010909" y="1235075"/>
                </a:moveTo>
                <a:lnTo>
                  <a:pt x="5960109" y="1235075"/>
                </a:lnTo>
                <a:lnTo>
                  <a:pt x="5960109" y="1222375"/>
                </a:lnTo>
                <a:lnTo>
                  <a:pt x="6010909" y="1222375"/>
                </a:lnTo>
                <a:lnTo>
                  <a:pt x="6010909" y="1235075"/>
                </a:lnTo>
                <a:close/>
              </a:path>
              <a:path w="9971405" h="1235075">
                <a:moveTo>
                  <a:pt x="5922009" y="1235075"/>
                </a:moveTo>
                <a:lnTo>
                  <a:pt x="5871209" y="1235075"/>
                </a:lnTo>
                <a:lnTo>
                  <a:pt x="5871209" y="1222375"/>
                </a:lnTo>
                <a:lnTo>
                  <a:pt x="5922009" y="1222375"/>
                </a:lnTo>
                <a:lnTo>
                  <a:pt x="5922009" y="1235075"/>
                </a:lnTo>
                <a:close/>
              </a:path>
              <a:path w="9971405" h="1235075">
                <a:moveTo>
                  <a:pt x="5833109" y="1235075"/>
                </a:moveTo>
                <a:lnTo>
                  <a:pt x="5782309" y="1235075"/>
                </a:lnTo>
                <a:lnTo>
                  <a:pt x="5782309" y="1222375"/>
                </a:lnTo>
                <a:lnTo>
                  <a:pt x="5833109" y="1222375"/>
                </a:lnTo>
                <a:lnTo>
                  <a:pt x="5833109" y="1235075"/>
                </a:lnTo>
                <a:close/>
              </a:path>
              <a:path w="9971405" h="1235075">
                <a:moveTo>
                  <a:pt x="5744209" y="1235075"/>
                </a:moveTo>
                <a:lnTo>
                  <a:pt x="5693409" y="1235075"/>
                </a:lnTo>
                <a:lnTo>
                  <a:pt x="5693409" y="1222375"/>
                </a:lnTo>
                <a:lnTo>
                  <a:pt x="5744209" y="1222375"/>
                </a:lnTo>
                <a:lnTo>
                  <a:pt x="5744209" y="1235075"/>
                </a:lnTo>
                <a:close/>
              </a:path>
              <a:path w="9971405" h="1235075">
                <a:moveTo>
                  <a:pt x="5655309" y="1235075"/>
                </a:moveTo>
                <a:lnTo>
                  <a:pt x="5604509" y="1235075"/>
                </a:lnTo>
                <a:lnTo>
                  <a:pt x="5604509" y="1222375"/>
                </a:lnTo>
                <a:lnTo>
                  <a:pt x="5655309" y="1222375"/>
                </a:lnTo>
                <a:lnTo>
                  <a:pt x="5655309" y="1235075"/>
                </a:lnTo>
                <a:close/>
              </a:path>
              <a:path w="9971405" h="1235075">
                <a:moveTo>
                  <a:pt x="5566409" y="1235075"/>
                </a:moveTo>
                <a:lnTo>
                  <a:pt x="5515609" y="1235075"/>
                </a:lnTo>
                <a:lnTo>
                  <a:pt x="5515609" y="1222375"/>
                </a:lnTo>
                <a:lnTo>
                  <a:pt x="5566409" y="1222375"/>
                </a:lnTo>
                <a:lnTo>
                  <a:pt x="5566409" y="1235075"/>
                </a:lnTo>
                <a:close/>
              </a:path>
              <a:path w="9971405" h="1235075">
                <a:moveTo>
                  <a:pt x="5477509" y="1235075"/>
                </a:moveTo>
                <a:lnTo>
                  <a:pt x="5426709" y="1235075"/>
                </a:lnTo>
                <a:lnTo>
                  <a:pt x="5426709" y="1222375"/>
                </a:lnTo>
                <a:lnTo>
                  <a:pt x="5477509" y="1222375"/>
                </a:lnTo>
                <a:lnTo>
                  <a:pt x="5477509" y="1235075"/>
                </a:lnTo>
                <a:close/>
              </a:path>
              <a:path w="9971405" h="1235075">
                <a:moveTo>
                  <a:pt x="5388609" y="1235075"/>
                </a:moveTo>
                <a:lnTo>
                  <a:pt x="5337809" y="1235075"/>
                </a:lnTo>
                <a:lnTo>
                  <a:pt x="5337809" y="1222375"/>
                </a:lnTo>
                <a:lnTo>
                  <a:pt x="5388609" y="1222375"/>
                </a:lnTo>
                <a:lnTo>
                  <a:pt x="5388609" y="1235075"/>
                </a:lnTo>
                <a:close/>
              </a:path>
              <a:path w="9971405" h="1235075">
                <a:moveTo>
                  <a:pt x="5299709" y="1235075"/>
                </a:moveTo>
                <a:lnTo>
                  <a:pt x="5248909" y="1235075"/>
                </a:lnTo>
                <a:lnTo>
                  <a:pt x="5248909" y="1222375"/>
                </a:lnTo>
                <a:lnTo>
                  <a:pt x="5299709" y="1222375"/>
                </a:lnTo>
                <a:lnTo>
                  <a:pt x="5299709" y="1235075"/>
                </a:lnTo>
                <a:close/>
              </a:path>
              <a:path w="9971405" h="1235075">
                <a:moveTo>
                  <a:pt x="5210809" y="1235075"/>
                </a:moveTo>
                <a:lnTo>
                  <a:pt x="5160009" y="1235075"/>
                </a:lnTo>
                <a:lnTo>
                  <a:pt x="5160009" y="1222375"/>
                </a:lnTo>
                <a:lnTo>
                  <a:pt x="5210809" y="1222375"/>
                </a:lnTo>
                <a:lnTo>
                  <a:pt x="5210809" y="1235075"/>
                </a:lnTo>
                <a:close/>
              </a:path>
              <a:path w="9971405" h="1235075">
                <a:moveTo>
                  <a:pt x="5121909" y="1235075"/>
                </a:moveTo>
                <a:lnTo>
                  <a:pt x="5071109" y="1235075"/>
                </a:lnTo>
                <a:lnTo>
                  <a:pt x="5071109" y="1222375"/>
                </a:lnTo>
                <a:lnTo>
                  <a:pt x="5121909" y="1222375"/>
                </a:lnTo>
                <a:lnTo>
                  <a:pt x="5121909" y="1235075"/>
                </a:lnTo>
                <a:close/>
              </a:path>
              <a:path w="9971405" h="1235075">
                <a:moveTo>
                  <a:pt x="5033009" y="1235075"/>
                </a:moveTo>
                <a:lnTo>
                  <a:pt x="4982209" y="1235075"/>
                </a:lnTo>
                <a:lnTo>
                  <a:pt x="4982209" y="1222375"/>
                </a:lnTo>
                <a:lnTo>
                  <a:pt x="5033009" y="1222375"/>
                </a:lnTo>
                <a:lnTo>
                  <a:pt x="5033009" y="1235075"/>
                </a:lnTo>
                <a:close/>
              </a:path>
              <a:path w="9971405" h="1235075">
                <a:moveTo>
                  <a:pt x="4944109" y="1235075"/>
                </a:moveTo>
                <a:lnTo>
                  <a:pt x="4893309" y="1235075"/>
                </a:lnTo>
                <a:lnTo>
                  <a:pt x="4893309" y="1222375"/>
                </a:lnTo>
                <a:lnTo>
                  <a:pt x="4944109" y="1222375"/>
                </a:lnTo>
                <a:lnTo>
                  <a:pt x="4944109" y="1235075"/>
                </a:lnTo>
                <a:close/>
              </a:path>
              <a:path w="9971405" h="1235075">
                <a:moveTo>
                  <a:pt x="4855209" y="1235075"/>
                </a:moveTo>
                <a:lnTo>
                  <a:pt x="4804409" y="1235075"/>
                </a:lnTo>
                <a:lnTo>
                  <a:pt x="4804409" y="1222375"/>
                </a:lnTo>
                <a:lnTo>
                  <a:pt x="4855209" y="1222375"/>
                </a:lnTo>
                <a:lnTo>
                  <a:pt x="4855209" y="1235075"/>
                </a:lnTo>
                <a:close/>
              </a:path>
              <a:path w="9971405" h="1235075">
                <a:moveTo>
                  <a:pt x="4766309" y="1235075"/>
                </a:moveTo>
                <a:lnTo>
                  <a:pt x="4715509" y="1235075"/>
                </a:lnTo>
                <a:lnTo>
                  <a:pt x="4715509" y="1222375"/>
                </a:lnTo>
                <a:lnTo>
                  <a:pt x="4766309" y="1222375"/>
                </a:lnTo>
                <a:lnTo>
                  <a:pt x="4766309" y="1235075"/>
                </a:lnTo>
                <a:close/>
              </a:path>
              <a:path w="9971405" h="1235075">
                <a:moveTo>
                  <a:pt x="4677409" y="1235075"/>
                </a:moveTo>
                <a:lnTo>
                  <a:pt x="4626609" y="1235075"/>
                </a:lnTo>
                <a:lnTo>
                  <a:pt x="4626609" y="1222375"/>
                </a:lnTo>
                <a:lnTo>
                  <a:pt x="4677409" y="1222375"/>
                </a:lnTo>
                <a:lnTo>
                  <a:pt x="4677409" y="1235075"/>
                </a:lnTo>
                <a:close/>
              </a:path>
              <a:path w="9971405" h="1235075">
                <a:moveTo>
                  <a:pt x="4588509" y="1235075"/>
                </a:moveTo>
                <a:lnTo>
                  <a:pt x="4537709" y="1235075"/>
                </a:lnTo>
                <a:lnTo>
                  <a:pt x="4537709" y="1222375"/>
                </a:lnTo>
                <a:lnTo>
                  <a:pt x="4588509" y="1222375"/>
                </a:lnTo>
                <a:lnTo>
                  <a:pt x="4588509" y="1235075"/>
                </a:lnTo>
                <a:close/>
              </a:path>
              <a:path w="9971405" h="1235075">
                <a:moveTo>
                  <a:pt x="4499609" y="1235075"/>
                </a:moveTo>
                <a:lnTo>
                  <a:pt x="4448809" y="1235075"/>
                </a:lnTo>
                <a:lnTo>
                  <a:pt x="4448809" y="1222375"/>
                </a:lnTo>
                <a:lnTo>
                  <a:pt x="4499609" y="1222375"/>
                </a:lnTo>
                <a:lnTo>
                  <a:pt x="4499609" y="1235075"/>
                </a:lnTo>
                <a:close/>
              </a:path>
              <a:path w="9971405" h="1235075">
                <a:moveTo>
                  <a:pt x="4410709" y="1235075"/>
                </a:moveTo>
                <a:lnTo>
                  <a:pt x="4359909" y="1235075"/>
                </a:lnTo>
                <a:lnTo>
                  <a:pt x="4359909" y="1222375"/>
                </a:lnTo>
                <a:lnTo>
                  <a:pt x="4410709" y="1222375"/>
                </a:lnTo>
                <a:lnTo>
                  <a:pt x="4410709" y="1235075"/>
                </a:lnTo>
                <a:close/>
              </a:path>
              <a:path w="9971405" h="1235075">
                <a:moveTo>
                  <a:pt x="4321809" y="1235075"/>
                </a:moveTo>
                <a:lnTo>
                  <a:pt x="4271009" y="1235075"/>
                </a:lnTo>
                <a:lnTo>
                  <a:pt x="4271009" y="1222375"/>
                </a:lnTo>
                <a:lnTo>
                  <a:pt x="4321809" y="1222375"/>
                </a:lnTo>
                <a:lnTo>
                  <a:pt x="4321809" y="1235075"/>
                </a:lnTo>
                <a:close/>
              </a:path>
              <a:path w="9971405" h="1235075">
                <a:moveTo>
                  <a:pt x="4232909" y="1235075"/>
                </a:moveTo>
                <a:lnTo>
                  <a:pt x="4182109" y="1235075"/>
                </a:lnTo>
                <a:lnTo>
                  <a:pt x="4182109" y="1222375"/>
                </a:lnTo>
                <a:lnTo>
                  <a:pt x="4232909" y="1222375"/>
                </a:lnTo>
                <a:lnTo>
                  <a:pt x="4232909" y="1235075"/>
                </a:lnTo>
                <a:close/>
              </a:path>
              <a:path w="9971405" h="1235075">
                <a:moveTo>
                  <a:pt x="4144009" y="1235075"/>
                </a:moveTo>
                <a:lnTo>
                  <a:pt x="4093209" y="1235075"/>
                </a:lnTo>
                <a:lnTo>
                  <a:pt x="4093209" y="1222375"/>
                </a:lnTo>
                <a:lnTo>
                  <a:pt x="4144009" y="1222375"/>
                </a:lnTo>
                <a:lnTo>
                  <a:pt x="4144009" y="1235075"/>
                </a:lnTo>
                <a:close/>
              </a:path>
              <a:path w="9971405" h="1235075">
                <a:moveTo>
                  <a:pt x="4055109" y="1235075"/>
                </a:moveTo>
                <a:lnTo>
                  <a:pt x="4004309" y="1235075"/>
                </a:lnTo>
                <a:lnTo>
                  <a:pt x="4004309" y="1222375"/>
                </a:lnTo>
                <a:lnTo>
                  <a:pt x="4055109" y="1222375"/>
                </a:lnTo>
                <a:lnTo>
                  <a:pt x="4055109" y="1235075"/>
                </a:lnTo>
                <a:close/>
              </a:path>
              <a:path w="9971405" h="1235075">
                <a:moveTo>
                  <a:pt x="3966209" y="1235075"/>
                </a:moveTo>
                <a:lnTo>
                  <a:pt x="3915409" y="1235075"/>
                </a:lnTo>
                <a:lnTo>
                  <a:pt x="3915409" y="1222375"/>
                </a:lnTo>
                <a:lnTo>
                  <a:pt x="3966209" y="1222375"/>
                </a:lnTo>
                <a:lnTo>
                  <a:pt x="3966209" y="1235075"/>
                </a:lnTo>
                <a:close/>
              </a:path>
              <a:path w="9971405" h="1235075">
                <a:moveTo>
                  <a:pt x="3877309" y="1235075"/>
                </a:moveTo>
                <a:lnTo>
                  <a:pt x="3826509" y="1235075"/>
                </a:lnTo>
                <a:lnTo>
                  <a:pt x="3826509" y="1222375"/>
                </a:lnTo>
                <a:lnTo>
                  <a:pt x="3877309" y="1222375"/>
                </a:lnTo>
                <a:lnTo>
                  <a:pt x="3877309" y="1235075"/>
                </a:lnTo>
                <a:close/>
              </a:path>
              <a:path w="9971405" h="1235075">
                <a:moveTo>
                  <a:pt x="3788409" y="1235075"/>
                </a:moveTo>
                <a:lnTo>
                  <a:pt x="3737609" y="1235075"/>
                </a:lnTo>
                <a:lnTo>
                  <a:pt x="3737609" y="1222375"/>
                </a:lnTo>
                <a:lnTo>
                  <a:pt x="3788409" y="1222375"/>
                </a:lnTo>
                <a:lnTo>
                  <a:pt x="3788409" y="1235075"/>
                </a:lnTo>
                <a:close/>
              </a:path>
              <a:path w="9971405" h="1235075">
                <a:moveTo>
                  <a:pt x="3699509" y="1235075"/>
                </a:moveTo>
                <a:lnTo>
                  <a:pt x="3648709" y="1235075"/>
                </a:lnTo>
                <a:lnTo>
                  <a:pt x="3648709" y="1222375"/>
                </a:lnTo>
                <a:lnTo>
                  <a:pt x="3699509" y="1222375"/>
                </a:lnTo>
                <a:lnTo>
                  <a:pt x="3699509" y="1235075"/>
                </a:lnTo>
                <a:close/>
              </a:path>
              <a:path w="9971405" h="1235075">
                <a:moveTo>
                  <a:pt x="3610609" y="1235075"/>
                </a:moveTo>
                <a:lnTo>
                  <a:pt x="3559809" y="1235075"/>
                </a:lnTo>
                <a:lnTo>
                  <a:pt x="3559809" y="1222375"/>
                </a:lnTo>
                <a:lnTo>
                  <a:pt x="3610609" y="1222375"/>
                </a:lnTo>
                <a:lnTo>
                  <a:pt x="3610609" y="1235075"/>
                </a:lnTo>
                <a:close/>
              </a:path>
              <a:path w="9971405" h="1235075">
                <a:moveTo>
                  <a:pt x="3521709" y="1235075"/>
                </a:moveTo>
                <a:lnTo>
                  <a:pt x="3470909" y="1235075"/>
                </a:lnTo>
                <a:lnTo>
                  <a:pt x="3470909" y="1222375"/>
                </a:lnTo>
                <a:lnTo>
                  <a:pt x="3521709" y="1222375"/>
                </a:lnTo>
                <a:lnTo>
                  <a:pt x="3521709" y="1235075"/>
                </a:lnTo>
                <a:close/>
              </a:path>
              <a:path w="9971405" h="1235075">
                <a:moveTo>
                  <a:pt x="3432809" y="1235075"/>
                </a:moveTo>
                <a:lnTo>
                  <a:pt x="3382009" y="1235075"/>
                </a:lnTo>
                <a:lnTo>
                  <a:pt x="3382009" y="1222375"/>
                </a:lnTo>
                <a:lnTo>
                  <a:pt x="3432809" y="1222375"/>
                </a:lnTo>
                <a:lnTo>
                  <a:pt x="3432809" y="1235075"/>
                </a:lnTo>
                <a:close/>
              </a:path>
              <a:path w="9971405" h="1235075">
                <a:moveTo>
                  <a:pt x="3343909" y="1235075"/>
                </a:moveTo>
                <a:lnTo>
                  <a:pt x="3293109" y="1235075"/>
                </a:lnTo>
                <a:lnTo>
                  <a:pt x="3293109" y="1222375"/>
                </a:lnTo>
                <a:lnTo>
                  <a:pt x="3343909" y="1222375"/>
                </a:lnTo>
                <a:lnTo>
                  <a:pt x="3343909" y="1235075"/>
                </a:lnTo>
                <a:close/>
              </a:path>
              <a:path w="9971405" h="1235075">
                <a:moveTo>
                  <a:pt x="3255009" y="1235075"/>
                </a:moveTo>
                <a:lnTo>
                  <a:pt x="3204210" y="1235075"/>
                </a:lnTo>
                <a:lnTo>
                  <a:pt x="3204210" y="1222375"/>
                </a:lnTo>
                <a:lnTo>
                  <a:pt x="3255009" y="1222375"/>
                </a:lnTo>
                <a:lnTo>
                  <a:pt x="3255009" y="1235075"/>
                </a:lnTo>
                <a:close/>
              </a:path>
              <a:path w="9971405" h="1235075">
                <a:moveTo>
                  <a:pt x="3166110" y="1235075"/>
                </a:moveTo>
                <a:lnTo>
                  <a:pt x="3115310" y="1235075"/>
                </a:lnTo>
                <a:lnTo>
                  <a:pt x="3115310" y="1222375"/>
                </a:lnTo>
                <a:lnTo>
                  <a:pt x="3166110" y="1222375"/>
                </a:lnTo>
                <a:lnTo>
                  <a:pt x="3166110" y="1235075"/>
                </a:lnTo>
                <a:close/>
              </a:path>
              <a:path w="9971405" h="1235075">
                <a:moveTo>
                  <a:pt x="3077210" y="1235075"/>
                </a:moveTo>
                <a:lnTo>
                  <a:pt x="3026410" y="1235075"/>
                </a:lnTo>
                <a:lnTo>
                  <a:pt x="3026410" y="1222375"/>
                </a:lnTo>
                <a:lnTo>
                  <a:pt x="3077210" y="1222375"/>
                </a:lnTo>
                <a:lnTo>
                  <a:pt x="3077210" y="1235075"/>
                </a:lnTo>
                <a:close/>
              </a:path>
              <a:path w="9971405" h="1235075">
                <a:moveTo>
                  <a:pt x="2988310" y="1235075"/>
                </a:moveTo>
                <a:lnTo>
                  <a:pt x="2937510" y="1235075"/>
                </a:lnTo>
                <a:lnTo>
                  <a:pt x="2937510" y="1222375"/>
                </a:lnTo>
                <a:lnTo>
                  <a:pt x="2988310" y="1222375"/>
                </a:lnTo>
                <a:lnTo>
                  <a:pt x="2988310" y="1235075"/>
                </a:lnTo>
                <a:close/>
              </a:path>
              <a:path w="9971405" h="1235075">
                <a:moveTo>
                  <a:pt x="2899410" y="1235075"/>
                </a:moveTo>
                <a:lnTo>
                  <a:pt x="2848610" y="1235075"/>
                </a:lnTo>
                <a:lnTo>
                  <a:pt x="2848610" y="1222375"/>
                </a:lnTo>
                <a:lnTo>
                  <a:pt x="2899410" y="1222375"/>
                </a:lnTo>
                <a:lnTo>
                  <a:pt x="2899410" y="1235075"/>
                </a:lnTo>
                <a:close/>
              </a:path>
              <a:path w="9971405" h="1235075">
                <a:moveTo>
                  <a:pt x="2810510" y="1235075"/>
                </a:moveTo>
                <a:lnTo>
                  <a:pt x="2759710" y="1235075"/>
                </a:lnTo>
                <a:lnTo>
                  <a:pt x="2759710" y="1222375"/>
                </a:lnTo>
                <a:lnTo>
                  <a:pt x="2810510" y="1222375"/>
                </a:lnTo>
                <a:lnTo>
                  <a:pt x="2810510" y="1235075"/>
                </a:lnTo>
                <a:close/>
              </a:path>
              <a:path w="9971405" h="1235075">
                <a:moveTo>
                  <a:pt x="2721610" y="1235075"/>
                </a:moveTo>
                <a:lnTo>
                  <a:pt x="2670810" y="1235075"/>
                </a:lnTo>
                <a:lnTo>
                  <a:pt x="2670810" y="1222375"/>
                </a:lnTo>
                <a:lnTo>
                  <a:pt x="2721610" y="1222375"/>
                </a:lnTo>
                <a:lnTo>
                  <a:pt x="2721610" y="1235075"/>
                </a:lnTo>
                <a:close/>
              </a:path>
              <a:path w="9971405" h="1235075">
                <a:moveTo>
                  <a:pt x="2632710" y="1235075"/>
                </a:moveTo>
                <a:lnTo>
                  <a:pt x="2581910" y="1235075"/>
                </a:lnTo>
                <a:lnTo>
                  <a:pt x="2581910" y="1222375"/>
                </a:lnTo>
                <a:lnTo>
                  <a:pt x="2632710" y="1222375"/>
                </a:lnTo>
                <a:lnTo>
                  <a:pt x="2632710" y="1235075"/>
                </a:lnTo>
                <a:close/>
              </a:path>
              <a:path w="9971405" h="1235075">
                <a:moveTo>
                  <a:pt x="2543810" y="1235075"/>
                </a:moveTo>
                <a:lnTo>
                  <a:pt x="2493010" y="1235075"/>
                </a:lnTo>
                <a:lnTo>
                  <a:pt x="2493010" y="1222375"/>
                </a:lnTo>
                <a:lnTo>
                  <a:pt x="2543810" y="1222375"/>
                </a:lnTo>
                <a:lnTo>
                  <a:pt x="2543810" y="1235075"/>
                </a:lnTo>
                <a:close/>
              </a:path>
              <a:path w="9971405" h="1235075">
                <a:moveTo>
                  <a:pt x="2454910" y="1235075"/>
                </a:moveTo>
                <a:lnTo>
                  <a:pt x="2404110" y="1235075"/>
                </a:lnTo>
                <a:lnTo>
                  <a:pt x="2404110" y="1222375"/>
                </a:lnTo>
                <a:lnTo>
                  <a:pt x="2454910" y="1222375"/>
                </a:lnTo>
                <a:lnTo>
                  <a:pt x="2454910" y="1235075"/>
                </a:lnTo>
                <a:close/>
              </a:path>
              <a:path w="9971405" h="1235075">
                <a:moveTo>
                  <a:pt x="2366010" y="1235075"/>
                </a:moveTo>
                <a:lnTo>
                  <a:pt x="2315210" y="1235075"/>
                </a:lnTo>
                <a:lnTo>
                  <a:pt x="2315210" y="1222375"/>
                </a:lnTo>
                <a:lnTo>
                  <a:pt x="2366010" y="1222375"/>
                </a:lnTo>
                <a:lnTo>
                  <a:pt x="2366010" y="1235075"/>
                </a:lnTo>
                <a:close/>
              </a:path>
              <a:path w="9971405" h="1235075">
                <a:moveTo>
                  <a:pt x="2277110" y="1235075"/>
                </a:moveTo>
                <a:lnTo>
                  <a:pt x="2226310" y="1235075"/>
                </a:lnTo>
                <a:lnTo>
                  <a:pt x="2226310" y="1222375"/>
                </a:lnTo>
                <a:lnTo>
                  <a:pt x="2277110" y="1222375"/>
                </a:lnTo>
                <a:lnTo>
                  <a:pt x="2277110" y="1235075"/>
                </a:lnTo>
                <a:close/>
              </a:path>
              <a:path w="9971405" h="1235075">
                <a:moveTo>
                  <a:pt x="2188210" y="1235075"/>
                </a:moveTo>
                <a:lnTo>
                  <a:pt x="2137410" y="1235075"/>
                </a:lnTo>
                <a:lnTo>
                  <a:pt x="2137410" y="1222375"/>
                </a:lnTo>
                <a:lnTo>
                  <a:pt x="2188210" y="1222375"/>
                </a:lnTo>
                <a:lnTo>
                  <a:pt x="2188210" y="1235075"/>
                </a:lnTo>
                <a:close/>
              </a:path>
              <a:path w="9971405" h="1235075">
                <a:moveTo>
                  <a:pt x="2099310" y="1235075"/>
                </a:moveTo>
                <a:lnTo>
                  <a:pt x="2048510" y="1235075"/>
                </a:lnTo>
                <a:lnTo>
                  <a:pt x="2048510" y="1222375"/>
                </a:lnTo>
                <a:lnTo>
                  <a:pt x="2099310" y="1222375"/>
                </a:lnTo>
                <a:lnTo>
                  <a:pt x="2099310" y="1235075"/>
                </a:lnTo>
                <a:close/>
              </a:path>
              <a:path w="9971405" h="1235075">
                <a:moveTo>
                  <a:pt x="2010410" y="1235075"/>
                </a:moveTo>
                <a:lnTo>
                  <a:pt x="1959610" y="1235075"/>
                </a:lnTo>
                <a:lnTo>
                  <a:pt x="1959610" y="1222375"/>
                </a:lnTo>
                <a:lnTo>
                  <a:pt x="2010410" y="1222375"/>
                </a:lnTo>
                <a:lnTo>
                  <a:pt x="2010410" y="1235075"/>
                </a:lnTo>
                <a:close/>
              </a:path>
              <a:path w="9971405" h="1235075">
                <a:moveTo>
                  <a:pt x="1921510" y="1235075"/>
                </a:moveTo>
                <a:lnTo>
                  <a:pt x="1870710" y="1235075"/>
                </a:lnTo>
                <a:lnTo>
                  <a:pt x="1870710" y="1222375"/>
                </a:lnTo>
                <a:lnTo>
                  <a:pt x="1921510" y="1222375"/>
                </a:lnTo>
                <a:lnTo>
                  <a:pt x="1921510" y="1235075"/>
                </a:lnTo>
                <a:close/>
              </a:path>
              <a:path w="9971405" h="1235075">
                <a:moveTo>
                  <a:pt x="1832610" y="1235075"/>
                </a:moveTo>
                <a:lnTo>
                  <a:pt x="1781810" y="1235075"/>
                </a:lnTo>
                <a:lnTo>
                  <a:pt x="1781810" y="1222375"/>
                </a:lnTo>
                <a:lnTo>
                  <a:pt x="1832610" y="1222375"/>
                </a:lnTo>
                <a:lnTo>
                  <a:pt x="1832610" y="1235075"/>
                </a:lnTo>
                <a:close/>
              </a:path>
              <a:path w="9971405" h="1235075">
                <a:moveTo>
                  <a:pt x="1743710" y="1235075"/>
                </a:moveTo>
                <a:lnTo>
                  <a:pt x="1692910" y="1235075"/>
                </a:lnTo>
                <a:lnTo>
                  <a:pt x="1692910" y="1222375"/>
                </a:lnTo>
                <a:lnTo>
                  <a:pt x="1743710" y="1222375"/>
                </a:lnTo>
                <a:lnTo>
                  <a:pt x="1743710" y="1235075"/>
                </a:lnTo>
                <a:close/>
              </a:path>
              <a:path w="9971405" h="1235075">
                <a:moveTo>
                  <a:pt x="1654810" y="1235075"/>
                </a:moveTo>
                <a:lnTo>
                  <a:pt x="1604010" y="1235075"/>
                </a:lnTo>
                <a:lnTo>
                  <a:pt x="1604010" y="1222375"/>
                </a:lnTo>
                <a:lnTo>
                  <a:pt x="1654810" y="1222375"/>
                </a:lnTo>
                <a:lnTo>
                  <a:pt x="1654810" y="1235075"/>
                </a:lnTo>
                <a:close/>
              </a:path>
              <a:path w="9971405" h="1235075">
                <a:moveTo>
                  <a:pt x="1565910" y="1235075"/>
                </a:moveTo>
                <a:lnTo>
                  <a:pt x="1515110" y="1235075"/>
                </a:lnTo>
                <a:lnTo>
                  <a:pt x="1515110" y="1222375"/>
                </a:lnTo>
                <a:lnTo>
                  <a:pt x="1565910" y="1222375"/>
                </a:lnTo>
                <a:lnTo>
                  <a:pt x="1565910" y="1235075"/>
                </a:lnTo>
                <a:close/>
              </a:path>
              <a:path w="9971405" h="1235075">
                <a:moveTo>
                  <a:pt x="1477010" y="1235075"/>
                </a:moveTo>
                <a:lnTo>
                  <a:pt x="1426210" y="1235075"/>
                </a:lnTo>
                <a:lnTo>
                  <a:pt x="1426210" y="1222375"/>
                </a:lnTo>
                <a:lnTo>
                  <a:pt x="1477010" y="1222375"/>
                </a:lnTo>
                <a:lnTo>
                  <a:pt x="1477010" y="1235075"/>
                </a:lnTo>
                <a:close/>
              </a:path>
              <a:path w="9971405" h="1235075">
                <a:moveTo>
                  <a:pt x="1388110" y="1235075"/>
                </a:moveTo>
                <a:lnTo>
                  <a:pt x="1337310" y="1235075"/>
                </a:lnTo>
                <a:lnTo>
                  <a:pt x="1337310" y="1222375"/>
                </a:lnTo>
                <a:lnTo>
                  <a:pt x="1388110" y="1222375"/>
                </a:lnTo>
                <a:lnTo>
                  <a:pt x="1388110" y="1235075"/>
                </a:lnTo>
                <a:close/>
              </a:path>
              <a:path w="9971405" h="1235075">
                <a:moveTo>
                  <a:pt x="1299210" y="1235075"/>
                </a:moveTo>
                <a:lnTo>
                  <a:pt x="1248410" y="1235075"/>
                </a:lnTo>
                <a:lnTo>
                  <a:pt x="1248410" y="1222375"/>
                </a:lnTo>
                <a:lnTo>
                  <a:pt x="1299210" y="1222375"/>
                </a:lnTo>
                <a:lnTo>
                  <a:pt x="1299210" y="1235075"/>
                </a:lnTo>
                <a:close/>
              </a:path>
              <a:path w="9971405" h="1235075">
                <a:moveTo>
                  <a:pt x="1210310" y="1235075"/>
                </a:moveTo>
                <a:lnTo>
                  <a:pt x="1159510" y="1235075"/>
                </a:lnTo>
                <a:lnTo>
                  <a:pt x="1159510" y="1222375"/>
                </a:lnTo>
                <a:lnTo>
                  <a:pt x="1210310" y="1222375"/>
                </a:lnTo>
                <a:lnTo>
                  <a:pt x="1210310" y="1235075"/>
                </a:lnTo>
                <a:close/>
              </a:path>
              <a:path w="9971405" h="1235075">
                <a:moveTo>
                  <a:pt x="1121410" y="1235075"/>
                </a:moveTo>
                <a:lnTo>
                  <a:pt x="1070610" y="1235075"/>
                </a:lnTo>
                <a:lnTo>
                  <a:pt x="1070610" y="1222375"/>
                </a:lnTo>
                <a:lnTo>
                  <a:pt x="1121410" y="1222375"/>
                </a:lnTo>
                <a:lnTo>
                  <a:pt x="1121410" y="1235075"/>
                </a:lnTo>
                <a:close/>
              </a:path>
              <a:path w="9971405" h="1235075">
                <a:moveTo>
                  <a:pt x="1032510" y="1235075"/>
                </a:moveTo>
                <a:lnTo>
                  <a:pt x="981710" y="1235075"/>
                </a:lnTo>
                <a:lnTo>
                  <a:pt x="981710" y="1222375"/>
                </a:lnTo>
                <a:lnTo>
                  <a:pt x="1032510" y="1222375"/>
                </a:lnTo>
                <a:lnTo>
                  <a:pt x="1032510" y="1235075"/>
                </a:lnTo>
                <a:close/>
              </a:path>
              <a:path w="9971405" h="1235075">
                <a:moveTo>
                  <a:pt x="943610" y="1235075"/>
                </a:moveTo>
                <a:lnTo>
                  <a:pt x="892810" y="1235075"/>
                </a:lnTo>
                <a:lnTo>
                  <a:pt x="892810" y="1222375"/>
                </a:lnTo>
                <a:lnTo>
                  <a:pt x="943610" y="1222375"/>
                </a:lnTo>
                <a:lnTo>
                  <a:pt x="943610" y="1235075"/>
                </a:lnTo>
                <a:close/>
              </a:path>
              <a:path w="9971405" h="1235075">
                <a:moveTo>
                  <a:pt x="854710" y="1235075"/>
                </a:moveTo>
                <a:lnTo>
                  <a:pt x="803910" y="1235075"/>
                </a:lnTo>
                <a:lnTo>
                  <a:pt x="803910" y="1222375"/>
                </a:lnTo>
                <a:lnTo>
                  <a:pt x="854710" y="1222375"/>
                </a:lnTo>
                <a:lnTo>
                  <a:pt x="854710" y="1235075"/>
                </a:lnTo>
                <a:close/>
              </a:path>
              <a:path w="9971405" h="1235075">
                <a:moveTo>
                  <a:pt x="765810" y="1235075"/>
                </a:moveTo>
                <a:lnTo>
                  <a:pt x="715010" y="1235075"/>
                </a:lnTo>
                <a:lnTo>
                  <a:pt x="715010" y="1222375"/>
                </a:lnTo>
                <a:lnTo>
                  <a:pt x="765810" y="1222375"/>
                </a:lnTo>
                <a:lnTo>
                  <a:pt x="765810" y="1235075"/>
                </a:lnTo>
                <a:close/>
              </a:path>
              <a:path w="9971405" h="1235075">
                <a:moveTo>
                  <a:pt x="676910" y="1235075"/>
                </a:moveTo>
                <a:lnTo>
                  <a:pt x="626110" y="1235075"/>
                </a:lnTo>
                <a:lnTo>
                  <a:pt x="626110" y="1222375"/>
                </a:lnTo>
                <a:lnTo>
                  <a:pt x="676910" y="1222375"/>
                </a:lnTo>
                <a:lnTo>
                  <a:pt x="676910" y="1235075"/>
                </a:lnTo>
                <a:close/>
              </a:path>
              <a:path w="9971405" h="1235075">
                <a:moveTo>
                  <a:pt x="588010" y="1235075"/>
                </a:moveTo>
                <a:lnTo>
                  <a:pt x="537210" y="1235075"/>
                </a:lnTo>
                <a:lnTo>
                  <a:pt x="537210" y="1222375"/>
                </a:lnTo>
                <a:lnTo>
                  <a:pt x="588010" y="1222375"/>
                </a:lnTo>
                <a:lnTo>
                  <a:pt x="588010" y="1235075"/>
                </a:lnTo>
                <a:close/>
              </a:path>
              <a:path w="9971405" h="1235075">
                <a:moveTo>
                  <a:pt x="499110" y="1235075"/>
                </a:moveTo>
                <a:lnTo>
                  <a:pt x="448310" y="1235075"/>
                </a:lnTo>
                <a:lnTo>
                  <a:pt x="448310" y="1222375"/>
                </a:lnTo>
                <a:lnTo>
                  <a:pt x="499110" y="1222375"/>
                </a:lnTo>
                <a:lnTo>
                  <a:pt x="499110" y="1235075"/>
                </a:lnTo>
                <a:close/>
              </a:path>
              <a:path w="9971405" h="1235075">
                <a:moveTo>
                  <a:pt x="410210" y="1235075"/>
                </a:moveTo>
                <a:lnTo>
                  <a:pt x="359410" y="1235075"/>
                </a:lnTo>
                <a:lnTo>
                  <a:pt x="359410" y="1222375"/>
                </a:lnTo>
                <a:lnTo>
                  <a:pt x="410210" y="1222375"/>
                </a:lnTo>
                <a:lnTo>
                  <a:pt x="410210" y="1235075"/>
                </a:lnTo>
                <a:close/>
              </a:path>
              <a:path w="9971405" h="1235075">
                <a:moveTo>
                  <a:pt x="321310" y="1235075"/>
                </a:moveTo>
                <a:lnTo>
                  <a:pt x="270510" y="1235075"/>
                </a:lnTo>
                <a:lnTo>
                  <a:pt x="270510" y="1222375"/>
                </a:lnTo>
                <a:lnTo>
                  <a:pt x="321310" y="1222375"/>
                </a:lnTo>
                <a:lnTo>
                  <a:pt x="321310" y="1235075"/>
                </a:lnTo>
                <a:close/>
              </a:path>
              <a:path w="9971405" h="1235075">
                <a:moveTo>
                  <a:pt x="232410" y="1235075"/>
                </a:moveTo>
                <a:lnTo>
                  <a:pt x="181610" y="1235075"/>
                </a:lnTo>
                <a:lnTo>
                  <a:pt x="181610" y="1222375"/>
                </a:lnTo>
                <a:lnTo>
                  <a:pt x="232410" y="1222375"/>
                </a:lnTo>
                <a:lnTo>
                  <a:pt x="232410" y="1235075"/>
                </a:lnTo>
                <a:close/>
              </a:path>
              <a:path w="9971405" h="1235075">
                <a:moveTo>
                  <a:pt x="143510" y="1235075"/>
                </a:moveTo>
                <a:lnTo>
                  <a:pt x="92710" y="1235075"/>
                </a:lnTo>
                <a:lnTo>
                  <a:pt x="92710" y="1222375"/>
                </a:lnTo>
                <a:lnTo>
                  <a:pt x="143510" y="1222375"/>
                </a:lnTo>
                <a:lnTo>
                  <a:pt x="143510" y="12350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1">
            <a:extLst>
              <a:ext uri="{FF2B5EF4-FFF2-40B4-BE49-F238E27FC236}">
                <a16:creationId xmlns:a16="http://schemas.microsoft.com/office/drawing/2014/main" id="{60DB6AFF-EA8F-32B4-09F3-B1BA51EFFC36}"/>
              </a:ext>
            </a:extLst>
          </p:cNvPr>
          <p:cNvSpPr txBox="1"/>
          <p:nvPr/>
        </p:nvSpPr>
        <p:spPr>
          <a:xfrm>
            <a:off x="2070735" y="1083310"/>
            <a:ext cx="2773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31745" algn="l"/>
              </a:tabLst>
            </a:pPr>
            <a:r>
              <a:rPr sz="1800" dirty="0">
                <a:solidFill>
                  <a:srgbClr val="FF0000"/>
                </a:solidFill>
                <a:latin typeface="AoyagiKouzanFontT"/>
                <a:cs typeface="AoyagiKouzanFontT"/>
              </a:rPr>
              <a:t>	✮</a:t>
            </a:r>
            <a:endParaRPr sz="1800" dirty="0">
              <a:latin typeface="AoyagiKouzanFontT"/>
              <a:cs typeface="AoyagiKouzanFontT"/>
            </a:endParaRPr>
          </a:p>
        </p:txBody>
      </p:sp>
      <p:sp>
        <p:nvSpPr>
          <p:cNvPr id="52" name="object 36">
            <a:extLst>
              <a:ext uri="{FF2B5EF4-FFF2-40B4-BE49-F238E27FC236}">
                <a16:creationId xmlns:a16="http://schemas.microsoft.com/office/drawing/2014/main" id="{9774BEDE-E489-2EC8-D48E-58EF1DD21CFB}"/>
              </a:ext>
            </a:extLst>
          </p:cNvPr>
          <p:cNvSpPr/>
          <p:nvPr/>
        </p:nvSpPr>
        <p:spPr>
          <a:xfrm>
            <a:off x="5779770" y="1728508"/>
            <a:ext cx="740410" cy="96520"/>
          </a:xfrm>
          <a:custGeom>
            <a:avLst/>
            <a:gdLst/>
            <a:ahLst/>
            <a:cxnLst/>
            <a:rect l="l" t="t" r="r" b="b"/>
            <a:pathLst>
              <a:path w="740409" h="96519">
                <a:moveTo>
                  <a:pt x="83248" y="96443"/>
                </a:moveTo>
                <a:lnTo>
                  <a:pt x="81838" y="95961"/>
                </a:lnTo>
                <a:lnTo>
                  <a:pt x="0" y="48221"/>
                </a:lnTo>
                <a:lnTo>
                  <a:pt x="81838" y="482"/>
                </a:lnTo>
                <a:lnTo>
                  <a:pt x="83248" y="0"/>
                </a:lnTo>
                <a:lnTo>
                  <a:pt x="84734" y="88"/>
                </a:lnTo>
                <a:lnTo>
                  <a:pt x="86067" y="736"/>
                </a:lnTo>
                <a:lnTo>
                  <a:pt x="87045" y="1854"/>
                </a:lnTo>
                <a:lnTo>
                  <a:pt x="87541" y="3263"/>
                </a:lnTo>
                <a:lnTo>
                  <a:pt x="87439" y="4737"/>
                </a:lnTo>
                <a:lnTo>
                  <a:pt x="86791" y="6083"/>
                </a:lnTo>
                <a:lnTo>
                  <a:pt x="85686" y="7061"/>
                </a:lnTo>
                <a:lnTo>
                  <a:pt x="21657" y="44411"/>
                </a:lnTo>
                <a:lnTo>
                  <a:pt x="7556" y="44411"/>
                </a:lnTo>
                <a:lnTo>
                  <a:pt x="7556" y="52031"/>
                </a:lnTo>
                <a:lnTo>
                  <a:pt x="21657" y="52031"/>
                </a:lnTo>
                <a:lnTo>
                  <a:pt x="85686" y="89382"/>
                </a:lnTo>
                <a:lnTo>
                  <a:pt x="86791" y="90360"/>
                </a:lnTo>
                <a:lnTo>
                  <a:pt x="87439" y="91706"/>
                </a:lnTo>
                <a:lnTo>
                  <a:pt x="87541" y="93179"/>
                </a:lnTo>
                <a:lnTo>
                  <a:pt x="87045" y="94589"/>
                </a:lnTo>
                <a:lnTo>
                  <a:pt x="86067" y="95707"/>
                </a:lnTo>
                <a:lnTo>
                  <a:pt x="84734" y="96354"/>
                </a:lnTo>
                <a:lnTo>
                  <a:pt x="83248" y="96443"/>
                </a:lnTo>
                <a:close/>
              </a:path>
              <a:path w="740409" h="96519">
                <a:moveTo>
                  <a:pt x="725284" y="48221"/>
                </a:moveTo>
                <a:lnTo>
                  <a:pt x="654723" y="7061"/>
                </a:lnTo>
                <a:lnTo>
                  <a:pt x="653618" y="6083"/>
                </a:lnTo>
                <a:lnTo>
                  <a:pt x="652957" y="4737"/>
                </a:lnTo>
                <a:lnTo>
                  <a:pt x="652868" y="3263"/>
                </a:lnTo>
                <a:lnTo>
                  <a:pt x="653351" y="1854"/>
                </a:lnTo>
                <a:lnTo>
                  <a:pt x="654342" y="736"/>
                </a:lnTo>
                <a:lnTo>
                  <a:pt x="655675" y="88"/>
                </a:lnTo>
                <a:lnTo>
                  <a:pt x="657161" y="0"/>
                </a:lnTo>
                <a:lnTo>
                  <a:pt x="658571" y="482"/>
                </a:lnTo>
                <a:lnTo>
                  <a:pt x="733878" y="44411"/>
                </a:lnTo>
                <a:lnTo>
                  <a:pt x="732853" y="44411"/>
                </a:lnTo>
                <a:lnTo>
                  <a:pt x="732853" y="44932"/>
                </a:lnTo>
                <a:lnTo>
                  <a:pt x="730923" y="44932"/>
                </a:lnTo>
                <a:lnTo>
                  <a:pt x="725284" y="48221"/>
                </a:lnTo>
                <a:close/>
              </a:path>
              <a:path w="740409" h="96519">
                <a:moveTo>
                  <a:pt x="21657" y="52031"/>
                </a:moveTo>
                <a:lnTo>
                  <a:pt x="7556" y="52031"/>
                </a:lnTo>
                <a:lnTo>
                  <a:pt x="7556" y="44411"/>
                </a:lnTo>
                <a:lnTo>
                  <a:pt x="21657" y="44411"/>
                </a:lnTo>
                <a:lnTo>
                  <a:pt x="20764" y="44932"/>
                </a:lnTo>
                <a:lnTo>
                  <a:pt x="9486" y="44932"/>
                </a:lnTo>
                <a:lnTo>
                  <a:pt x="9486" y="51511"/>
                </a:lnTo>
                <a:lnTo>
                  <a:pt x="20764" y="51511"/>
                </a:lnTo>
                <a:lnTo>
                  <a:pt x="21657" y="52031"/>
                </a:lnTo>
                <a:close/>
              </a:path>
              <a:path w="740409" h="96519">
                <a:moveTo>
                  <a:pt x="718752" y="52031"/>
                </a:moveTo>
                <a:lnTo>
                  <a:pt x="21657" y="52031"/>
                </a:lnTo>
                <a:lnTo>
                  <a:pt x="15125" y="48221"/>
                </a:lnTo>
                <a:lnTo>
                  <a:pt x="21657" y="44411"/>
                </a:lnTo>
                <a:lnTo>
                  <a:pt x="718752" y="44411"/>
                </a:lnTo>
                <a:lnTo>
                  <a:pt x="725284" y="48221"/>
                </a:lnTo>
                <a:lnTo>
                  <a:pt x="718752" y="52031"/>
                </a:lnTo>
                <a:close/>
              </a:path>
              <a:path w="740409" h="96519">
                <a:moveTo>
                  <a:pt x="733878" y="52031"/>
                </a:moveTo>
                <a:lnTo>
                  <a:pt x="732853" y="52031"/>
                </a:lnTo>
                <a:lnTo>
                  <a:pt x="732853" y="44411"/>
                </a:lnTo>
                <a:lnTo>
                  <a:pt x="733878" y="44411"/>
                </a:lnTo>
                <a:lnTo>
                  <a:pt x="740409" y="48221"/>
                </a:lnTo>
                <a:lnTo>
                  <a:pt x="733878" y="52031"/>
                </a:lnTo>
                <a:close/>
              </a:path>
              <a:path w="740409" h="96519">
                <a:moveTo>
                  <a:pt x="9486" y="51511"/>
                </a:moveTo>
                <a:lnTo>
                  <a:pt x="9486" y="44932"/>
                </a:lnTo>
                <a:lnTo>
                  <a:pt x="15125" y="48221"/>
                </a:lnTo>
                <a:lnTo>
                  <a:pt x="9486" y="51511"/>
                </a:lnTo>
                <a:close/>
              </a:path>
              <a:path w="740409" h="96519">
                <a:moveTo>
                  <a:pt x="15125" y="48221"/>
                </a:moveTo>
                <a:lnTo>
                  <a:pt x="9486" y="44932"/>
                </a:lnTo>
                <a:lnTo>
                  <a:pt x="20764" y="44932"/>
                </a:lnTo>
                <a:lnTo>
                  <a:pt x="15125" y="48221"/>
                </a:lnTo>
                <a:close/>
              </a:path>
              <a:path w="740409" h="96519">
                <a:moveTo>
                  <a:pt x="730923" y="51511"/>
                </a:moveTo>
                <a:lnTo>
                  <a:pt x="725284" y="48221"/>
                </a:lnTo>
                <a:lnTo>
                  <a:pt x="730923" y="44932"/>
                </a:lnTo>
                <a:lnTo>
                  <a:pt x="730923" y="51511"/>
                </a:lnTo>
                <a:close/>
              </a:path>
              <a:path w="740409" h="96519">
                <a:moveTo>
                  <a:pt x="732853" y="51511"/>
                </a:moveTo>
                <a:lnTo>
                  <a:pt x="730923" y="51511"/>
                </a:lnTo>
                <a:lnTo>
                  <a:pt x="730923" y="44932"/>
                </a:lnTo>
                <a:lnTo>
                  <a:pt x="732853" y="44932"/>
                </a:lnTo>
                <a:lnTo>
                  <a:pt x="732853" y="51511"/>
                </a:lnTo>
                <a:close/>
              </a:path>
              <a:path w="740409" h="96519">
                <a:moveTo>
                  <a:pt x="20764" y="51511"/>
                </a:moveTo>
                <a:lnTo>
                  <a:pt x="9486" y="51511"/>
                </a:lnTo>
                <a:lnTo>
                  <a:pt x="15125" y="48221"/>
                </a:lnTo>
                <a:lnTo>
                  <a:pt x="20764" y="51511"/>
                </a:lnTo>
                <a:close/>
              </a:path>
              <a:path w="740409" h="96519">
                <a:moveTo>
                  <a:pt x="657161" y="96443"/>
                </a:moveTo>
                <a:lnTo>
                  <a:pt x="655675" y="96354"/>
                </a:lnTo>
                <a:lnTo>
                  <a:pt x="654342" y="95707"/>
                </a:lnTo>
                <a:lnTo>
                  <a:pt x="653351" y="94589"/>
                </a:lnTo>
                <a:lnTo>
                  <a:pt x="652868" y="93179"/>
                </a:lnTo>
                <a:lnTo>
                  <a:pt x="652957" y="91706"/>
                </a:lnTo>
                <a:lnTo>
                  <a:pt x="653618" y="90360"/>
                </a:lnTo>
                <a:lnTo>
                  <a:pt x="654723" y="89382"/>
                </a:lnTo>
                <a:lnTo>
                  <a:pt x="725284" y="48221"/>
                </a:lnTo>
                <a:lnTo>
                  <a:pt x="730923" y="51511"/>
                </a:lnTo>
                <a:lnTo>
                  <a:pt x="732853" y="51511"/>
                </a:lnTo>
                <a:lnTo>
                  <a:pt x="732853" y="52031"/>
                </a:lnTo>
                <a:lnTo>
                  <a:pt x="733878" y="52031"/>
                </a:lnTo>
                <a:lnTo>
                  <a:pt x="658571" y="95961"/>
                </a:lnTo>
                <a:lnTo>
                  <a:pt x="657161" y="96443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37">
            <a:extLst>
              <a:ext uri="{FF2B5EF4-FFF2-40B4-BE49-F238E27FC236}">
                <a16:creationId xmlns:a16="http://schemas.microsoft.com/office/drawing/2014/main" id="{06AB6965-55F6-302E-DD78-20C0CF377856}"/>
              </a:ext>
            </a:extLst>
          </p:cNvPr>
          <p:cNvSpPr txBox="1"/>
          <p:nvPr/>
        </p:nvSpPr>
        <p:spPr>
          <a:xfrm>
            <a:off x="5937884" y="1917700"/>
            <a:ext cx="40576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FF0000"/>
                </a:solidFill>
                <a:latin typeface="Noto Sans CJK HK"/>
                <a:cs typeface="Noto Sans CJK HK"/>
              </a:rPr>
              <a:t>一线</a:t>
            </a:r>
            <a:r>
              <a:rPr sz="1000" b="1" spc="-5" dirty="0">
                <a:solidFill>
                  <a:srgbClr val="FF0000"/>
                </a:solidFill>
                <a:latin typeface="Noto Sans CJK HK"/>
                <a:cs typeface="Noto Sans CJK HK"/>
              </a:rPr>
              <a:t>通</a:t>
            </a:r>
            <a:endParaRPr sz="1000">
              <a:latin typeface="Noto Sans CJK HK"/>
              <a:cs typeface="Noto Sans CJK HK"/>
            </a:endParaRPr>
          </a:p>
        </p:txBody>
      </p:sp>
      <p:grpSp>
        <p:nvGrpSpPr>
          <p:cNvPr id="54" name="object 13">
            <a:extLst>
              <a:ext uri="{FF2B5EF4-FFF2-40B4-BE49-F238E27FC236}">
                <a16:creationId xmlns:a16="http://schemas.microsoft.com/office/drawing/2014/main" id="{5DA230C1-218D-D801-5936-6DB85196DF67}"/>
              </a:ext>
            </a:extLst>
          </p:cNvPr>
          <p:cNvGrpSpPr/>
          <p:nvPr/>
        </p:nvGrpSpPr>
        <p:grpSpPr>
          <a:xfrm>
            <a:off x="1128394" y="2446020"/>
            <a:ext cx="9965055" cy="3991610"/>
            <a:chOff x="1128394" y="2446020"/>
            <a:chExt cx="9965055" cy="3991610"/>
          </a:xfrm>
        </p:grpSpPr>
        <p:sp>
          <p:nvSpPr>
            <p:cNvPr id="55" name="object 14">
              <a:extLst>
                <a:ext uri="{FF2B5EF4-FFF2-40B4-BE49-F238E27FC236}">
                  <a16:creationId xmlns:a16="http://schemas.microsoft.com/office/drawing/2014/main" id="{EA238F0E-6ED9-1CCB-4471-0AFD231F6C91}"/>
                </a:ext>
              </a:extLst>
            </p:cNvPr>
            <p:cNvSpPr/>
            <p:nvPr/>
          </p:nvSpPr>
          <p:spPr>
            <a:xfrm>
              <a:off x="1128394" y="2446020"/>
              <a:ext cx="9965055" cy="3991610"/>
            </a:xfrm>
            <a:custGeom>
              <a:avLst/>
              <a:gdLst/>
              <a:ahLst/>
              <a:cxnLst/>
              <a:rect l="l" t="t" r="r" b="b"/>
              <a:pathLst>
                <a:path w="9965055" h="3991610">
                  <a:moveTo>
                    <a:pt x="0" y="29209"/>
                  </a:moveTo>
                  <a:lnTo>
                    <a:pt x="0" y="3991609"/>
                  </a:lnTo>
                </a:path>
                <a:path w="9965055" h="3991610">
                  <a:moveTo>
                    <a:pt x="8890" y="0"/>
                  </a:moveTo>
                  <a:lnTo>
                    <a:pt x="9927590" y="0"/>
                  </a:lnTo>
                </a:path>
                <a:path w="9965055" h="3991610">
                  <a:moveTo>
                    <a:pt x="9965055" y="634"/>
                  </a:moveTo>
                  <a:lnTo>
                    <a:pt x="9965055" y="3963034"/>
                  </a:lnTo>
                </a:path>
                <a:path w="9965055" h="3991610">
                  <a:moveTo>
                    <a:pt x="36830" y="3991609"/>
                  </a:moveTo>
                  <a:lnTo>
                    <a:pt x="9955530" y="3991609"/>
                  </a:lnTo>
                </a:path>
              </a:pathLst>
            </a:custGeom>
            <a:ln w="12700">
              <a:solidFill>
                <a:srgbClr val="BEBEB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17">
              <a:extLst>
                <a:ext uri="{FF2B5EF4-FFF2-40B4-BE49-F238E27FC236}">
                  <a16:creationId xmlns:a16="http://schemas.microsoft.com/office/drawing/2014/main" id="{BF40449B-796F-AE82-7CA9-B8D0FDE24B9B}"/>
                </a:ext>
              </a:extLst>
            </p:cNvPr>
            <p:cNvSpPr/>
            <p:nvPr/>
          </p:nvSpPr>
          <p:spPr>
            <a:xfrm>
              <a:off x="5125094" y="4440952"/>
              <a:ext cx="1009055" cy="16749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19">
              <a:extLst>
                <a:ext uri="{FF2B5EF4-FFF2-40B4-BE49-F238E27FC236}">
                  <a16:creationId xmlns:a16="http://schemas.microsoft.com/office/drawing/2014/main" id="{E0300C64-D3B3-2AD0-B3CD-49E40E2BE4EF}"/>
                </a:ext>
              </a:extLst>
            </p:cNvPr>
            <p:cNvSpPr/>
            <p:nvPr/>
          </p:nvSpPr>
          <p:spPr>
            <a:xfrm>
              <a:off x="4128515" y="5451348"/>
              <a:ext cx="845820" cy="3124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20">
              <a:extLst>
                <a:ext uri="{FF2B5EF4-FFF2-40B4-BE49-F238E27FC236}">
                  <a16:creationId xmlns:a16="http://schemas.microsoft.com/office/drawing/2014/main" id="{B7E66277-7E9E-1CC8-9D41-D78EE3CC30EF}"/>
                </a:ext>
              </a:extLst>
            </p:cNvPr>
            <p:cNvSpPr/>
            <p:nvPr/>
          </p:nvSpPr>
          <p:spPr>
            <a:xfrm>
              <a:off x="4121784" y="5435511"/>
              <a:ext cx="862330" cy="343535"/>
            </a:xfrm>
            <a:custGeom>
              <a:avLst/>
              <a:gdLst/>
              <a:ahLst/>
              <a:cxnLst/>
              <a:rect l="l" t="t" r="r" b="b"/>
              <a:pathLst>
                <a:path w="862329" h="343535">
                  <a:moveTo>
                    <a:pt x="690244" y="93433"/>
                  </a:moveTo>
                  <a:lnTo>
                    <a:pt x="690244" y="0"/>
                  </a:lnTo>
                  <a:lnTo>
                    <a:pt x="705573" y="15328"/>
                  </a:lnTo>
                  <a:lnTo>
                    <a:pt x="702944" y="15328"/>
                  </a:lnTo>
                  <a:lnTo>
                    <a:pt x="692099" y="19824"/>
                  </a:lnTo>
                  <a:lnTo>
                    <a:pt x="702944" y="30670"/>
                  </a:lnTo>
                  <a:lnTo>
                    <a:pt x="702944" y="87083"/>
                  </a:lnTo>
                  <a:lnTo>
                    <a:pt x="696594" y="87083"/>
                  </a:lnTo>
                  <a:lnTo>
                    <a:pt x="690244" y="93433"/>
                  </a:lnTo>
                  <a:close/>
                </a:path>
                <a:path w="862329" h="343535">
                  <a:moveTo>
                    <a:pt x="702944" y="30670"/>
                  </a:moveTo>
                  <a:lnTo>
                    <a:pt x="692099" y="19824"/>
                  </a:lnTo>
                  <a:lnTo>
                    <a:pt x="702944" y="15328"/>
                  </a:lnTo>
                  <a:lnTo>
                    <a:pt x="702944" y="30670"/>
                  </a:lnTo>
                  <a:close/>
                </a:path>
                <a:path w="862329" h="343535">
                  <a:moveTo>
                    <a:pt x="843813" y="171538"/>
                  </a:moveTo>
                  <a:lnTo>
                    <a:pt x="702944" y="30670"/>
                  </a:lnTo>
                  <a:lnTo>
                    <a:pt x="702944" y="15328"/>
                  </a:lnTo>
                  <a:lnTo>
                    <a:pt x="705573" y="15328"/>
                  </a:lnTo>
                  <a:lnTo>
                    <a:pt x="857288" y="167043"/>
                  </a:lnTo>
                  <a:lnTo>
                    <a:pt x="848309" y="167043"/>
                  </a:lnTo>
                  <a:lnTo>
                    <a:pt x="843813" y="171538"/>
                  </a:lnTo>
                  <a:close/>
                </a:path>
                <a:path w="862329" h="343535">
                  <a:moveTo>
                    <a:pt x="690244" y="255993"/>
                  </a:moveTo>
                  <a:lnTo>
                    <a:pt x="0" y="255993"/>
                  </a:lnTo>
                  <a:lnTo>
                    <a:pt x="0" y="87083"/>
                  </a:lnTo>
                  <a:lnTo>
                    <a:pt x="690244" y="87083"/>
                  </a:lnTo>
                  <a:lnTo>
                    <a:pt x="690244" y="93433"/>
                  </a:lnTo>
                  <a:lnTo>
                    <a:pt x="12700" y="93433"/>
                  </a:lnTo>
                  <a:lnTo>
                    <a:pt x="6350" y="99783"/>
                  </a:lnTo>
                  <a:lnTo>
                    <a:pt x="12700" y="99783"/>
                  </a:lnTo>
                  <a:lnTo>
                    <a:pt x="12700" y="243293"/>
                  </a:lnTo>
                  <a:lnTo>
                    <a:pt x="6350" y="243293"/>
                  </a:lnTo>
                  <a:lnTo>
                    <a:pt x="12700" y="249643"/>
                  </a:lnTo>
                  <a:lnTo>
                    <a:pt x="690244" y="249643"/>
                  </a:lnTo>
                  <a:lnTo>
                    <a:pt x="690244" y="255993"/>
                  </a:lnTo>
                  <a:close/>
                </a:path>
                <a:path w="862329" h="343535">
                  <a:moveTo>
                    <a:pt x="702944" y="99783"/>
                  </a:moveTo>
                  <a:lnTo>
                    <a:pt x="12700" y="99783"/>
                  </a:lnTo>
                  <a:lnTo>
                    <a:pt x="12700" y="93433"/>
                  </a:lnTo>
                  <a:lnTo>
                    <a:pt x="690244" y="93433"/>
                  </a:lnTo>
                  <a:lnTo>
                    <a:pt x="696594" y="87083"/>
                  </a:lnTo>
                  <a:lnTo>
                    <a:pt x="702944" y="87083"/>
                  </a:lnTo>
                  <a:lnTo>
                    <a:pt x="702944" y="99783"/>
                  </a:lnTo>
                  <a:close/>
                </a:path>
                <a:path w="862329" h="343535">
                  <a:moveTo>
                    <a:pt x="12700" y="99783"/>
                  </a:moveTo>
                  <a:lnTo>
                    <a:pt x="6350" y="99783"/>
                  </a:lnTo>
                  <a:lnTo>
                    <a:pt x="12700" y="93433"/>
                  </a:lnTo>
                  <a:lnTo>
                    <a:pt x="12700" y="99783"/>
                  </a:lnTo>
                  <a:close/>
                </a:path>
                <a:path w="862329" h="343535">
                  <a:moveTo>
                    <a:pt x="848309" y="176034"/>
                  </a:moveTo>
                  <a:lnTo>
                    <a:pt x="843813" y="171538"/>
                  </a:lnTo>
                  <a:lnTo>
                    <a:pt x="848309" y="167043"/>
                  </a:lnTo>
                  <a:lnTo>
                    <a:pt x="848309" y="176034"/>
                  </a:lnTo>
                  <a:close/>
                </a:path>
                <a:path w="862329" h="343535">
                  <a:moveTo>
                    <a:pt x="857288" y="176034"/>
                  </a:moveTo>
                  <a:lnTo>
                    <a:pt x="848309" y="176034"/>
                  </a:lnTo>
                  <a:lnTo>
                    <a:pt x="848309" y="167043"/>
                  </a:lnTo>
                  <a:lnTo>
                    <a:pt x="857288" y="167043"/>
                  </a:lnTo>
                  <a:lnTo>
                    <a:pt x="861783" y="171538"/>
                  </a:lnTo>
                  <a:lnTo>
                    <a:pt x="857288" y="176034"/>
                  </a:lnTo>
                  <a:close/>
                </a:path>
                <a:path w="862329" h="343535">
                  <a:moveTo>
                    <a:pt x="705573" y="327748"/>
                  </a:moveTo>
                  <a:lnTo>
                    <a:pt x="702944" y="327748"/>
                  </a:lnTo>
                  <a:lnTo>
                    <a:pt x="702944" y="312407"/>
                  </a:lnTo>
                  <a:lnTo>
                    <a:pt x="843813" y="171538"/>
                  </a:lnTo>
                  <a:lnTo>
                    <a:pt x="848309" y="176034"/>
                  </a:lnTo>
                  <a:lnTo>
                    <a:pt x="857288" y="176034"/>
                  </a:lnTo>
                  <a:lnTo>
                    <a:pt x="705573" y="327748"/>
                  </a:lnTo>
                  <a:close/>
                </a:path>
                <a:path w="862329" h="343535">
                  <a:moveTo>
                    <a:pt x="12700" y="249643"/>
                  </a:moveTo>
                  <a:lnTo>
                    <a:pt x="6350" y="243293"/>
                  </a:lnTo>
                  <a:lnTo>
                    <a:pt x="12700" y="243293"/>
                  </a:lnTo>
                  <a:lnTo>
                    <a:pt x="12700" y="249643"/>
                  </a:lnTo>
                  <a:close/>
                </a:path>
                <a:path w="862329" h="343535">
                  <a:moveTo>
                    <a:pt x="702944" y="255993"/>
                  </a:moveTo>
                  <a:lnTo>
                    <a:pt x="696594" y="255993"/>
                  </a:lnTo>
                  <a:lnTo>
                    <a:pt x="690244" y="249643"/>
                  </a:lnTo>
                  <a:lnTo>
                    <a:pt x="12700" y="249643"/>
                  </a:lnTo>
                  <a:lnTo>
                    <a:pt x="12700" y="243293"/>
                  </a:lnTo>
                  <a:lnTo>
                    <a:pt x="702944" y="243293"/>
                  </a:lnTo>
                  <a:lnTo>
                    <a:pt x="702944" y="255993"/>
                  </a:lnTo>
                  <a:close/>
                </a:path>
                <a:path w="862329" h="343535">
                  <a:moveTo>
                    <a:pt x="690244" y="343077"/>
                  </a:moveTo>
                  <a:lnTo>
                    <a:pt x="690244" y="249643"/>
                  </a:lnTo>
                  <a:lnTo>
                    <a:pt x="696594" y="255993"/>
                  </a:lnTo>
                  <a:lnTo>
                    <a:pt x="702944" y="255993"/>
                  </a:lnTo>
                  <a:lnTo>
                    <a:pt x="702944" y="312407"/>
                  </a:lnTo>
                  <a:lnTo>
                    <a:pt x="692099" y="323253"/>
                  </a:lnTo>
                  <a:lnTo>
                    <a:pt x="702944" y="327748"/>
                  </a:lnTo>
                  <a:lnTo>
                    <a:pt x="705573" y="327748"/>
                  </a:lnTo>
                  <a:lnTo>
                    <a:pt x="690244" y="343077"/>
                  </a:lnTo>
                  <a:close/>
                </a:path>
                <a:path w="862329" h="343535">
                  <a:moveTo>
                    <a:pt x="702944" y="327748"/>
                  </a:moveTo>
                  <a:lnTo>
                    <a:pt x="692099" y="323253"/>
                  </a:lnTo>
                  <a:lnTo>
                    <a:pt x="702944" y="312407"/>
                  </a:lnTo>
                  <a:lnTo>
                    <a:pt x="702944" y="327748"/>
                  </a:lnTo>
                  <a:close/>
                </a:path>
              </a:pathLst>
            </a:custGeom>
            <a:solidFill>
              <a:srgbClr val="2E52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22">
            <a:extLst>
              <a:ext uri="{FF2B5EF4-FFF2-40B4-BE49-F238E27FC236}">
                <a16:creationId xmlns:a16="http://schemas.microsoft.com/office/drawing/2014/main" id="{E816367E-53F8-1B9B-FE52-1EB036FE6E3F}"/>
              </a:ext>
            </a:extLst>
          </p:cNvPr>
          <p:cNvSpPr txBox="1"/>
          <p:nvPr/>
        </p:nvSpPr>
        <p:spPr>
          <a:xfrm>
            <a:off x="2433320" y="4322445"/>
            <a:ext cx="53276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Noto Sans CJK HK"/>
                <a:cs typeface="Noto Sans CJK HK"/>
              </a:rPr>
              <a:t>组装外</a:t>
            </a:r>
            <a:r>
              <a:rPr sz="1000" b="1" spc="-5" dirty="0">
                <a:latin typeface="Noto Sans CJK HK"/>
                <a:cs typeface="Noto Sans CJK HK"/>
              </a:rPr>
              <a:t>壳</a:t>
            </a:r>
            <a:endParaRPr sz="1000">
              <a:latin typeface="Noto Sans CJK HK"/>
              <a:cs typeface="Noto Sans CJK HK"/>
            </a:endParaRPr>
          </a:p>
        </p:txBody>
      </p:sp>
      <p:sp>
        <p:nvSpPr>
          <p:cNvPr id="60" name="object 23">
            <a:extLst>
              <a:ext uri="{FF2B5EF4-FFF2-40B4-BE49-F238E27FC236}">
                <a16:creationId xmlns:a16="http://schemas.microsoft.com/office/drawing/2014/main" id="{8B7F51B1-66B2-489A-E7AE-B16B41503464}"/>
              </a:ext>
            </a:extLst>
          </p:cNvPr>
          <p:cNvSpPr txBox="1"/>
          <p:nvPr/>
        </p:nvSpPr>
        <p:spPr>
          <a:xfrm>
            <a:off x="4197350" y="5212079"/>
            <a:ext cx="65341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Noto Sans CJK HK"/>
                <a:cs typeface="Noto Sans CJK HK"/>
              </a:rPr>
              <a:t>一线通</a:t>
            </a:r>
            <a:r>
              <a:rPr sz="1000" b="1" spc="-5" dirty="0">
                <a:latin typeface="Carlito"/>
                <a:cs typeface="Carlito"/>
              </a:rPr>
              <a:t>/485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61" name="object 25">
            <a:extLst>
              <a:ext uri="{FF2B5EF4-FFF2-40B4-BE49-F238E27FC236}">
                <a16:creationId xmlns:a16="http://schemas.microsoft.com/office/drawing/2014/main" id="{81E87AB2-D05D-B0CF-2609-6D731946E52D}"/>
              </a:ext>
            </a:extLst>
          </p:cNvPr>
          <p:cNvSpPr/>
          <p:nvPr/>
        </p:nvSpPr>
        <p:spPr>
          <a:xfrm>
            <a:off x="2162897" y="4105671"/>
            <a:ext cx="312419" cy="673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26">
            <a:extLst>
              <a:ext uri="{FF2B5EF4-FFF2-40B4-BE49-F238E27FC236}">
                <a16:creationId xmlns:a16="http://schemas.microsoft.com/office/drawing/2014/main" id="{89695311-F8E7-7910-A8D8-1F0B9FD83545}"/>
              </a:ext>
            </a:extLst>
          </p:cNvPr>
          <p:cNvSpPr/>
          <p:nvPr/>
        </p:nvSpPr>
        <p:spPr>
          <a:xfrm>
            <a:off x="2147569" y="4099321"/>
            <a:ext cx="343535" cy="688975"/>
          </a:xfrm>
          <a:custGeom>
            <a:avLst/>
            <a:gdLst/>
            <a:ahLst/>
            <a:cxnLst/>
            <a:rect l="l" t="t" r="r" b="b"/>
            <a:pathLst>
              <a:path w="343535" h="688975">
                <a:moveTo>
                  <a:pt x="87083" y="523239"/>
                </a:moveTo>
                <a:lnTo>
                  <a:pt x="87083" y="0"/>
                </a:lnTo>
                <a:lnTo>
                  <a:pt x="255993" y="0"/>
                </a:lnTo>
                <a:lnTo>
                  <a:pt x="255993" y="6350"/>
                </a:lnTo>
                <a:lnTo>
                  <a:pt x="99783" y="6350"/>
                </a:lnTo>
                <a:lnTo>
                  <a:pt x="93433" y="12700"/>
                </a:lnTo>
                <a:lnTo>
                  <a:pt x="99783" y="12700"/>
                </a:lnTo>
                <a:lnTo>
                  <a:pt x="99783" y="516889"/>
                </a:lnTo>
                <a:lnTo>
                  <a:pt x="93433" y="516889"/>
                </a:lnTo>
                <a:lnTo>
                  <a:pt x="87083" y="523239"/>
                </a:lnTo>
                <a:close/>
              </a:path>
              <a:path w="343535" h="688975">
                <a:moveTo>
                  <a:pt x="99783" y="12700"/>
                </a:moveTo>
                <a:lnTo>
                  <a:pt x="93433" y="12700"/>
                </a:lnTo>
                <a:lnTo>
                  <a:pt x="99783" y="6350"/>
                </a:lnTo>
                <a:lnTo>
                  <a:pt x="99783" y="12700"/>
                </a:lnTo>
                <a:close/>
              </a:path>
              <a:path w="343535" h="688975">
                <a:moveTo>
                  <a:pt x="243293" y="12700"/>
                </a:moveTo>
                <a:lnTo>
                  <a:pt x="99783" y="12700"/>
                </a:lnTo>
                <a:lnTo>
                  <a:pt x="99783" y="6350"/>
                </a:lnTo>
                <a:lnTo>
                  <a:pt x="243293" y="6350"/>
                </a:lnTo>
                <a:lnTo>
                  <a:pt x="243293" y="12700"/>
                </a:lnTo>
                <a:close/>
              </a:path>
              <a:path w="343535" h="688975">
                <a:moveTo>
                  <a:pt x="312407" y="529589"/>
                </a:moveTo>
                <a:lnTo>
                  <a:pt x="243293" y="529589"/>
                </a:lnTo>
                <a:lnTo>
                  <a:pt x="243293" y="6350"/>
                </a:lnTo>
                <a:lnTo>
                  <a:pt x="249643" y="12700"/>
                </a:lnTo>
                <a:lnTo>
                  <a:pt x="255993" y="12700"/>
                </a:lnTo>
                <a:lnTo>
                  <a:pt x="255993" y="516889"/>
                </a:lnTo>
                <a:lnTo>
                  <a:pt x="249643" y="516889"/>
                </a:lnTo>
                <a:lnTo>
                  <a:pt x="255993" y="523239"/>
                </a:lnTo>
                <a:lnTo>
                  <a:pt x="318757" y="523239"/>
                </a:lnTo>
                <a:lnTo>
                  <a:pt x="312407" y="529589"/>
                </a:lnTo>
                <a:close/>
              </a:path>
              <a:path w="343535" h="688975">
                <a:moveTo>
                  <a:pt x="255993" y="12700"/>
                </a:moveTo>
                <a:lnTo>
                  <a:pt x="249643" y="12700"/>
                </a:lnTo>
                <a:lnTo>
                  <a:pt x="243293" y="6350"/>
                </a:lnTo>
                <a:lnTo>
                  <a:pt x="255993" y="6350"/>
                </a:lnTo>
                <a:lnTo>
                  <a:pt x="255993" y="12700"/>
                </a:lnTo>
                <a:close/>
              </a:path>
              <a:path w="343535" h="688975">
                <a:moveTo>
                  <a:pt x="171538" y="688428"/>
                </a:moveTo>
                <a:lnTo>
                  <a:pt x="0" y="516889"/>
                </a:lnTo>
                <a:lnTo>
                  <a:pt x="87083" y="516889"/>
                </a:lnTo>
                <a:lnTo>
                  <a:pt x="87083" y="518744"/>
                </a:lnTo>
                <a:lnTo>
                  <a:pt x="19824" y="518744"/>
                </a:lnTo>
                <a:lnTo>
                  <a:pt x="15328" y="529589"/>
                </a:lnTo>
                <a:lnTo>
                  <a:pt x="30670" y="529589"/>
                </a:lnTo>
                <a:lnTo>
                  <a:pt x="171538" y="670458"/>
                </a:lnTo>
                <a:lnTo>
                  <a:pt x="167043" y="674954"/>
                </a:lnTo>
                <a:lnTo>
                  <a:pt x="185013" y="674954"/>
                </a:lnTo>
                <a:lnTo>
                  <a:pt x="171538" y="688428"/>
                </a:lnTo>
                <a:close/>
              </a:path>
              <a:path w="343535" h="688975">
                <a:moveTo>
                  <a:pt x="99783" y="523239"/>
                </a:moveTo>
                <a:lnTo>
                  <a:pt x="87083" y="523239"/>
                </a:lnTo>
                <a:lnTo>
                  <a:pt x="93433" y="516889"/>
                </a:lnTo>
                <a:lnTo>
                  <a:pt x="99783" y="516889"/>
                </a:lnTo>
                <a:lnTo>
                  <a:pt x="99783" y="523239"/>
                </a:lnTo>
                <a:close/>
              </a:path>
              <a:path w="343535" h="688975">
                <a:moveTo>
                  <a:pt x="255993" y="523239"/>
                </a:moveTo>
                <a:lnTo>
                  <a:pt x="249643" y="516889"/>
                </a:lnTo>
                <a:lnTo>
                  <a:pt x="255993" y="516889"/>
                </a:lnTo>
                <a:lnTo>
                  <a:pt x="255993" y="523239"/>
                </a:lnTo>
                <a:close/>
              </a:path>
              <a:path w="343535" h="688975">
                <a:moveTo>
                  <a:pt x="318757" y="523239"/>
                </a:moveTo>
                <a:lnTo>
                  <a:pt x="255993" y="523239"/>
                </a:lnTo>
                <a:lnTo>
                  <a:pt x="255993" y="516889"/>
                </a:lnTo>
                <a:lnTo>
                  <a:pt x="343077" y="516889"/>
                </a:lnTo>
                <a:lnTo>
                  <a:pt x="341223" y="518744"/>
                </a:lnTo>
                <a:lnTo>
                  <a:pt x="323253" y="518744"/>
                </a:lnTo>
                <a:lnTo>
                  <a:pt x="318757" y="523239"/>
                </a:lnTo>
                <a:close/>
              </a:path>
              <a:path w="343535" h="688975">
                <a:moveTo>
                  <a:pt x="30670" y="529589"/>
                </a:moveTo>
                <a:lnTo>
                  <a:pt x="15328" y="529589"/>
                </a:lnTo>
                <a:lnTo>
                  <a:pt x="19824" y="518744"/>
                </a:lnTo>
                <a:lnTo>
                  <a:pt x="30670" y="529589"/>
                </a:lnTo>
                <a:close/>
              </a:path>
              <a:path w="343535" h="688975">
                <a:moveTo>
                  <a:pt x="99783" y="529589"/>
                </a:moveTo>
                <a:lnTo>
                  <a:pt x="30670" y="529589"/>
                </a:lnTo>
                <a:lnTo>
                  <a:pt x="19824" y="518744"/>
                </a:lnTo>
                <a:lnTo>
                  <a:pt x="87083" y="518744"/>
                </a:lnTo>
                <a:lnTo>
                  <a:pt x="87083" y="523239"/>
                </a:lnTo>
                <a:lnTo>
                  <a:pt x="99783" y="523239"/>
                </a:lnTo>
                <a:lnTo>
                  <a:pt x="99783" y="529589"/>
                </a:lnTo>
                <a:close/>
              </a:path>
              <a:path w="343535" h="688975">
                <a:moveTo>
                  <a:pt x="185013" y="674954"/>
                </a:moveTo>
                <a:lnTo>
                  <a:pt x="176034" y="674954"/>
                </a:lnTo>
                <a:lnTo>
                  <a:pt x="171538" y="670458"/>
                </a:lnTo>
                <a:lnTo>
                  <a:pt x="323253" y="518744"/>
                </a:lnTo>
                <a:lnTo>
                  <a:pt x="327748" y="529589"/>
                </a:lnTo>
                <a:lnTo>
                  <a:pt x="330377" y="529589"/>
                </a:lnTo>
                <a:lnTo>
                  <a:pt x="185013" y="674954"/>
                </a:lnTo>
                <a:close/>
              </a:path>
              <a:path w="343535" h="688975">
                <a:moveTo>
                  <a:pt x="330377" y="529589"/>
                </a:moveTo>
                <a:lnTo>
                  <a:pt x="327748" y="529589"/>
                </a:lnTo>
                <a:lnTo>
                  <a:pt x="323253" y="518744"/>
                </a:lnTo>
                <a:lnTo>
                  <a:pt x="341223" y="518744"/>
                </a:lnTo>
                <a:lnTo>
                  <a:pt x="330377" y="529589"/>
                </a:lnTo>
                <a:close/>
              </a:path>
              <a:path w="343535" h="688975">
                <a:moveTo>
                  <a:pt x="176034" y="674954"/>
                </a:moveTo>
                <a:lnTo>
                  <a:pt x="167043" y="674954"/>
                </a:lnTo>
                <a:lnTo>
                  <a:pt x="171538" y="670458"/>
                </a:lnTo>
                <a:lnTo>
                  <a:pt x="176034" y="674954"/>
                </a:lnTo>
                <a:close/>
              </a:path>
            </a:pathLst>
          </a:custGeom>
          <a:solidFill>
            <a:srgbClr val="2E52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27">
            <a:extLst>
              <a:ext uri="{FF2B5EF4-FFF2-40B4-BE49-F238E27FC236}">
                <a16:creationId xmlns:a16="http://schemas.microsoft.com/office/drawing/2014/main" id="{B577B7B1-1D23-5903-9B84-9CB6495D4359}"/>
              </a:ext>
            </a:extLst>
          </p:cNvPr>
          <p:cNvSpPr/>
          <p:nvPr/>
        </p:nvSpPr>
        <p:spPr>
          <a:xfrm>
            <a:off x="6669365" y="2474992"/>
            <a:ext cx="4733544" cy="39928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29">
            <a:extLst>
              <a:ext uri="{FF2B5EF4-FFF2-40B4-BE49-F238E27FC236}">
                <a16:creationId xmlns:a16="http://schemas.microsoft.com/office/drawing/2014/main" id="{A3DA40E7-C34C-4E8E-54D9-56D244200FC6}"/>
              </a:ext>
            </a:extLst>
          </p:cNvPr>
          <p:cNvSpPr/>
          <p:nvPr/>
        </p:nvSpPr>
        <p:spPr>
          <a:xfrm>
            <a:off x="5904318" y="2732166"/>
            <a:ext cx="1083309" cy="6483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30">
            <a:extLst>
              <a:ext uri="{FF2B5EF4-FFF2-40B4-BE49-F238E27FC236}">
                <a16:creationId xmlns:a16="http://schemas.microsoft.com/office/drawing/2014/main" id="{D656340E-63EE-A461-173B-7B4373F7D5BC}"/>
              </a:ext>
            </a:extLst>
          </p:cNvPr>
          <p:cNvSpPr txBox="1"/>
          <p:nvPr/>
        </p:nvSpPr>
        <p:spPr>
          <a:xfrm>
            <a:off x="5932170" y="3579495"/>
            <a:ext cx="953769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0" marR="5080" indent="-114935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Noto Sans CJK HK"/>
                <a:cs typeface="Noto Sans CJK HK"/>
              </a:rPr>
              <a:t>移远</a:t>
            </a:r>
            <a:r>
              <a:rPr sz="1000" b="1" spc="-5" dirty="0">
                <a:latin typeface="Noto Sans CJK HK"/>
                <a:cs typeface="Noto Sans CJK HK"/>
              </a:rPr>
              <a:t>B</a:t>
            </a:r>
            <a:r>
              <a:rPr sz="1000" b="1" spc="170" dirty="0">
                <a:latin typeface="Noto Sans CJK HK"/>
                <a:cs typeface="Noto Sans CJK HK"/>
              </a:rPr>
              <a:t>M</a:t>
            </a:r>
            <a:r>
              <a:rPr sz="1000" b="1" spc="-30" dirty="0">
                <a:latin typeface="Noto Sans CJK HK"/>
                <a:cs typeface="Noto Sans CJK HK"/>
              </a:rPr>
              <a:t>S</a:t>
            </a:r>
            <a:r>
              <a:rPr sz="1000" b="1" dirty="0">
                <a:latin typeface="Noto Sans CJK HK"/>
                <a:cs typeface="Noto Sans CJK HK"/>
              </a:rPr>
              <a:t>云平</a:t>
            </a:r>
            <a:r>
              <a:rPr sz="1000" b="1" spc="-5" dirty="0">
                <a:latin typeface="Noto Sans CJK HK"/>
                <a:cs typeface="Noto Sans CJK HK"/>
              </a:rPr>
              <a:t>台  </a:t>
            </a:r>
            <a:r>
              <a:rPr sz="1000" b="1" spc="10" dirty="0">
                <a:latin typeface="Noto Sans CJK HK"/>
                <a:cs typeface="Noto Sans CJK HK"/>
              </a:rPr>
              <a:t>QuecCloud</a:t>
            </a:r>
            <a:endParaRPr sz="1000" dirty="0">
              <a:latin typeface="Noto Sans CJK HK"/>
              <a:cs typeface="Noto Sans CJK HK"/>
            </a:endParaRPr>
          </a:p>
        </p:txBody>
      </p:sp>
      <p:grpSp>
        <p:nvGrpSpPr>
          <p:cNvPr id="66" name="object 32">
            <a:extLst>
              <a:ext uri="{FF2B5EF4-FFF2-40B4-BE49-F238E27FC236}">
                <a16:creationId xmlns:a16="http://schemas.microsoft.com/office/drawing/2014/main" id="{08EA7FF4-D0D8-F21D-D293-9926B5A83AEF}"/>
              </a:ext>
            </a:extLst>
          </p:cNvPr>
          <p:cNvGrpSpPr/>
          <p:nvPr/>
        </p:nvGrpSpPr>
        <p:grpSpPr>
          <a:xfrm>
            <a:off x="3261995" y="3406317"/>
            <a:ext cx="2356485" cy="1143000"/>
            <a:chOff x="3261995" y="3406317"/>
            <a:chExt cx="2356485" cy="1143000"/>
          </a:xfrm>
        </p:grpSpPr>
        <p:sp>
          <p:nvSpPr>
            <p:cNvPr id="67" name="object 33">
              <a:extLst>
                <a:ext uri="{FF2B5EF4-FFF2-40B4-BE49-F238E27FC236}">
                  <a16:creationId xmlns:a16="http://schemas.microsoft.com/office/drawing/2014/main" id="{6A47CB72-38E7-A084-241B-88243A4B0834}"/>
                </a:ext>
              </a:extLst>
            </p:cNvPr>
            <p:cNvSpPr/>
            <p:nvPr/>
          </p:nvSpPr>
          <p:spPr>
            <a:xfrm>
              <a:off x="4031382" y="3500627"/>
              <a:ext cx="659088" cy="10485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34">
              <a:extLst>
                <a:ext uri="{FF2B5EF4-FFF2-40B4-BE49-F238E27FC236}">
                  <a16:creationId xmlns:a16="http://schemas.microsoft.com/office/drawing/2014/main" id="{CC4DB184-B26F-96CE-D905-EE15CD21F74A}"/>
                </a:ext>
              </a:extLst>
            </p:cNvPr>
            <p:cNvSpPr/>
            <p:nvPr/>
          </p:nvSpPr>
          <p:spPr>
            <a:xfrm>
              <a:off x="3261995" y="4129404"/>
              <a:ext cx="490220" cy="419734"/>
            </a:xfrm>
            <a:custGeom>
              <a:avLst/>
              <a:gdLst/>
              <a:ahLst/>
              <a:cxnLst/>
              <a:rect l="l" t="t" r="r" b="b"/>
              <a:pathLst>
                <a:path w="490220" h="419735">
                  <a:moveTo>
                    <a:pt x="89255" y="348322"/>
                  </a:moveTo>
                  <a:lnTo>
                    <a:pt x="84302" y="342544"/>
                  </a:lnTo>
                  <a:lnTo>
                    <a:pt x="107454" y="322719"/>
                  </a:lnTo>
                  <a:lnTo>
                    <a:pt x="112407" y="328498"/>
                  </a:lnTo>
                  <a:lnTo>
                    <a:pt x="89255" y="348322"/>
                  </a:lnTo>
                  <a:close/>
                </a:path>
                <a:path w="490220" h="419735">
                  <a:moveTo>
                    <a:pt x="0" y="419735"/>
                  </a:moveTo>
                  <a:lnTo>
                    <a:pt x="31114" y="330238"/>
                  </a:lnTo>
                  <a:lnTo>
                    <a:pt x="31864" y="328955"/>
                  </a:lnTo>
                  <a:lnTo>
                    <a:pt x="33058" y="328066"/>
                  </a:lnTo>
                  <a:lnTo>
                    <a:pt x="34493" y="327685"/>
                  </a:lnTo>
                  <a:lnTo>
                    <a:pt x="35966" y="327888"/>
                  </a:lnTo>
                  <a:lnTo>
                    <a:pt x="37249" y="328650"/>
                  </a:lnTo>
                  <a:lnTo>
                    <a:pt x="38150" y="329831"/>
                  </a:lnTo>
                  <a:lnTo>
                    <a:pt x="38519" y="331266"/>
                  </a:lnTo>
                  <a:lnTo>
                    <a:pt x="38315" y="332740"/>
                  </a:lnTo>
                  <a:lnTo>
                    <a:pt x="13957" y="402767"/>
                  </a:lnTo>
                  <a:lnTo>
                    <a:pt x="3263" y="411924"/>
                  </a:lnTo>
                  <a:lnTo>
                    <a:pt x="8216" y="417715"/>
                  </a:lnTo>
                  <a:lnTo>
                    <a:pt x="11094" y="417715"/>
                  </a:lnTo>
                  <a:lnTo>
                    <a:pt x="0" y="419735"/>
                  </a:lnTo>
                  <a:close/>
                </a:path>
                <a:path w="490220" h="419735">
                  <a:moveTo>
                    <a:pt x="48742" y="383019"/>
                  </a:moveTo>
                  <a:lnTo>
                    <a:pt x="43776" y="377228"/>
                  </a:lnTo>
                  <a:lnTo>
                    <a:pt x="66941" y="357403"/>
                  </a:lnTo>
                  <a:lnTo>
                    <a:pt x="71894" y="363194"/>
                  </a:lnTo>
                  <a:lnTo>
                    <a:pt x="48742" y="383019"/>
                  </a:lnTo>
                  <a:close/>
                </a:path>
                <a:path w="490220" h="419735">
                  <a:moveTo>
                    <a:pt x="11488" y="409904"/>
                  </a:moveTo>
                  <a:lnTo>
                    <a:pt x="13975" y="402752"/>
                  </a:lnTo>
                  <a:lnTo>
                    <a:pt x="26415" y="392099"/>
                  </a:lnTo>
                  <a:lnTo>
                    <a:pt x="31368" y="397891"/>
                  </a:lnTo>
                  <a:lnTo>
                    <a:pt x="18918" y="408552"/>
                  </a:lnTo>
                  <a:lnTo>
                    <a:pt x="11488" y="409904"/>
                  </a:lnTo>
                  <a:close/>
                </a:path>
                <a:path w="490220" h="419735">
                  <a:moveTo>
                    <a:pt x="11094" y="417715"/>
                  </a:moveTo>
                  <a:lnTo>
                    <a:pt x="8216" y="417715"/>
                  </a:lnTo>
                  <a:lnTo>
                    <a:pt x="18918" y="408552"/>
                  </a:lnTo>
                  <a:lnTo>
                    <a:pt x="91859" y="395274"/>
                  </a:lnTo>
                  <a:lnTo>
                    <a:pt x="93344" y="395300"/>
                  </a:lnTo>
                  <a:lnTo>
                    <a:pt x="94703" y="395884"/>
                  </a:lnTo>
                  <a:lnTo>
                    <a:pt x="95732" y="396951"/>
                  </a:lnTo>
                  <a:lnTo>
                    <a:pt x="96278" y="398335"/>
                  </a:lnTo>
                  <a:lnTo>
                    <a:pt x="96253" y="399821"/>
                  </a:lnTo>
                  <a:lnTo>
                    <a:pt x="95669" y="401193"/>
                  </a:lnTo>
                  <a:lnTo>
                    <a:pt x="94602" y="402221"/>
                  </a:lnTo>
                  <a:lnTo>
                    <a:pt x="93217" y="402767"/>
                  </a:lnTo>
                  <a:lnTo>
                    <a:pt x="11094" y="417715"/>
                  </a:lnTo>
                  <a:close/>
                </a:path>
                <a:path w="490220" h="419735">
                  <a:moveTo>
                    <a:pt x="8216" y="417715"/>
                  </a:moveTo>
                  <a:lnTo>
                    <a:pt x="3263" y="411924"/>
                  </a:lnTo>
                  <a:lnTo>
                    <a:pt x="13975" y="402752"/>
                  </a:lnTo>
                  <a:lnTo>
                    <a:pt x="11488" y="409904"/>
                  </a:lnTo>
                  <a:lnTo>
                    <a:pt x="5067" y="411073"/>
                  </a:lnTo>
                  <a:lnTo>
                    <a:pt x="9347" y="416064"/>
                  </a:lnTo>
                  <a:lnTo>
                    <a:pt x="10145" y="416064"/>
                  </a:lnTo>
                  <a:lnTo>
                    <a:pt x="8216" y="417715"/>
                  </a:lnTo>
                  <a:close/>
                </a:path>
                <a:path w="490220" h="419735">
                  <a:moveTo>
                    <a:pt x="10145" y="416064"/>
                  </a:moveTo>
                  <a:lnTo>
                    <a:pt x="9347" y="416064"/>
                  </a:lnTo>
                  <a:lnTo>
                    <a:pt x="11488" y="409904"/>
                  </a:lnTo>
                  <a:lnTo>
                    <a:pt x="18918" y="408552"/>
                  </a:lnTo>
                  <a:lnTo>
                    <a:pt x="10145" y="416064"/>
                  </a:lnTo>
                  <a:close/>
                </a:path>
                <a:path w="490220" h="419735">
                  <a:moveTo>
                    <a:pt x="9347" y="416064"/>
                  </a:moveTo>
                  <a:lnTo>
                    <a:pt x="5067" y="411073"/>
                  </a:lnTo>
                  <a:lnTo>
                    <a:pt x="11488" y="409904"/>
                  </a:lnTo>
                  <a:lnTo>
                    <a:pt x="9347" y="416064"/>
                  </a:lnTo>
                  <a:close/>
                </a:path>
                <a:path w="490220" h="419735">
                  <a:moveTo>
                    <a:pt x="398360" y="24460"/>
                  </a:moveTo>
                  <a:lnTo>
                    <a:pt x="396875" y="24434"/>
                  </a:lnTo>
                  <a:lnTo>
                    <a:pt x="395516" y="23850"/>
                  </a:lnTo>
                  <a:lnTo>
                    <a:pt x="394487" y="22771"/>
                  </a:lnTo>
                  <a:lnTo>
                    <a:pt x="393941" y="21399"/>
                  </a:lnTo>
                  <a:lnTo>
                    <a:pt x="393966" y="19913"/>
                  </a:lnTo>
                  <a:lnTo>
                    <a:pt x="394550" y="18542"/>
                  </a:lnTo>
                  <a:lnTo>
                    <a:pt x="395617" y="17513"/>
                  </a:lnTo>
                  <a:lnTo>
                    <a:pt x="397001" y="16967"/>
                  </a:lnTo>
                  <a:lnTo>
                    <a:pt x="490219" y="0"/>
                  </a:lnTo>
                  <a:lnTo>
                    <a:pt x="488943" y="3670"/>
                  </a:lnTo>
                  <a:lnTo>
                    <a:pt x="480872" y="3670"/>
                  </a:lnTo>
                  <a:lnTo>
                    <a:pt x="478731" y="9830"/>
                  </a:lnTo>
                  <a:lnTo>
                    <a:pt x="475106" y="10490"/>
                  </a:lnTo>
                  <a:lnTo>
                    <a:pt x="472109" y="10490"/>
                  </a:lnTo>
                  <a:lnTo>
                    <a:pt x="471300" y="11182"/>
                  </a:lnTo>
                  <a:lnTo>
                    <a:pt x="398360" y="24460"/>
                  </a:lnTo>
                  <a:close/>
                </a:path>
                <a:path w="490220" h="419735">
                  <a:moveTo>
                    <a:pt x="478731" y="9830"/>
                  </a:moveTo>
                  <a:lnTo>
                    <a:pt x="480872" y="3670"/>
                  </a:lnTo>
                  <a:lnTo>
                    <a:pt x="485152" y="8661"/>
                  </a:lnTo>
                  <a:lnTo>
                    <a:pt x="478731" y="9830"/>
                  </a:lnTo>
                  <a:close/>
                </a:path>
                <a:path w="490220" h="419735">
                  <a:moveTo>
                    <a:pt x="455726" y="92049"/>
                  </a:moveTo>
                  <a:lnTo>
                    <a:pt x="454253" y="91846"/>
                  </a:lnTo>
                  <a:lnTo>
                    <a:pt x="452970" y="91084"/>
                  </a:lnTo>
                  <a:lnTo>
                    <a:pt x="452069" y="89903"/>
                  </a:lnTo>
                  <a:lnTo>
                    <a:pt x="451700" y="88468"/>
                  </a:lnTo>
                  <a:lnTo>
                    <a:pt x="451904" y="86995"/>
                  </a:lnTo>
                  <a:lnTo>
                    <a:pt x="476261" y="16967"/>
                  </a:lnTo>
                  <a:lnTo>
                    <a:pt x="477062" y="16281"/>
                  </a:lnTo>
                  <a:lnTo>
                    <a:pt x="476654" y="15803"/>
                  </a:lnTo>
                  <a:lnTo>
                    <a:pt x="478731" y="9830"/>
                  </a:lnTo>
                  <a:lnTo>
                    <a:pt x="485152" y="8661"/>
                  </a:lnTo>
                  <a:lnTo>
                    <a:pt x="480872" y="3670"/>
                  </a:lnTo>
                  <a:lnTo>
                    <a:pt x="488943" y="3670"/>
                  </a:lnTo>
                  <a:lnTo>
                    <a:pt x="459104" y="89496"/>
                  </a:lnTo>
                  <a:lnTo>
                    <a:pt x="458355" y="90779"/>
                  </a:lnTo>
                  <a:lnTo>
                    <a:pt x="457161" y="91668"/>
                  </a:lnTo>
                  <a:lnTo>
                    <a:pt x="455726" y="92049"/>
                  </a:lnTo>
                  <a:close/>
                </a:path>
                <a:path w="490220" h="419735">
                  <a:moveTo>
                    <a:pt x="471300" y="11182"/>
                  </a:moveTo>
                  <a:lnTo>
                    <a:pt x="472109" y="10490"/>
                  </a:lnTo>
                  <a:lnTo>
                    <a:pt x="472513" y="10962"/>
                  </a:lnTo>
                  <a:lnTo>
                    <a:pt x="471300" y="11182"/>
                  </a:lnTo>
                  <a:close/>
                </a:path>
                <a:path w="490220" h="419735">
                  <a:moveTo>
                    <a:pt x="472513" y="10962"/>
                  </a:moveTo>
                  <a:lnTo>
                    <a:pt x="472109" y="10490"/>
                  </a:lnTo>
                  <a:lnTo>
                    <a:pt x="475106" y="10490"/>
                  </a:lnTo>
                  <a:lnTo>
                    <a:pt x="472513" y="10962"/>
                  </a:lnTo>
                  <a:close/>
                </a:path>
                <a:path w="490220" h="419735">
                  <a:moveTo>
                    <a:pt x="453910" y="36106"/>
                  </a:moveTo>
                  <a:lnTo>
                    <a:pt x="448957" y="30314"/>
                  </a:lnTo>
                  <a:lnTo>
                    <a:pt x="471300" y="11182"/>
                  </a:lnTo>
                  <a:lnTo>
                    <a:pt x="472513" y="10962"/>
                  </a:lnTo>
                  <a:lnTo>
                    <a:pt x="476654" y="15803"/>
                  </a:lnTo>
                  <a:lnTo>
                    <a:pt x="476244" y="16981"/>
                  </a:lnTo>
                  <a:lnTo>
                    <a:pt x="453910" y="36106"/>
                  </a:lnTo>
                  <a:close/>
                </a:path>
                <a:path w="490220" h="419735">
                  <a:moveTo>
                    <a:pt x="476244" y="16981"/>
                  </a:moveTo>
                  <a:lnTo>
                    <a:pt x="476654" y="15803"/>
                  </a:lnTo>
                  <a:lnTo>
                    <a:pt x="477062" y="16281"/>
                  </a:lnTo>
                  <a:lnTo>
                    <a:pt x="476244" y="16981"/>
                  </a:lnTo>
                  <a:close/>
                </a:path>
                <a:path w="490220" h="419735">
                  <a:moveTo>
                    <a:pt x="413397" y="70789"/>
                  </a:moveTo>
                  <a:lnTo>
                    <a:pt x="408431" y="65011"/>
                  </a:lnTo>
                  <a:lnTo>
                    <a:pt x="431596" y="45186"/>
                  </a:lnTo>
                  <a:lnTo>
                    <a:pt x="436549" y="50965"/>
                  </a:lnTo>
                  <a:lnTo>
                    <a:pt x="413397" y="70789"/>
                  </a:lnTo>
                  <a:close/>
                </a:path>
                <a:path w="490220" h="419735">
                  <a:moveTo>
                    <a:pt x="372871" y="105486"/>
                  </a:moveTo>
                  <a:lnTo>
                    <a:pt x="367918" y="99695"/>
                  </a:lnTo>
                  <a:lnTo>
                    <a:pt x="391071" y="79870"/>
                  </a:lnTo>
                  <a:lnTo>
                    <a:pt x="396024" y="85661"/>
                  </a:lnTo>
                  <a:lnTo>
                    <a:pt x="372871" y="105486"/>
                  </a:lnTo>
                  <a:close/>
                </a:path>
                <a:path w="490220" h="419735">
                  <a:moveTo>
                    <a:pt x="129768" y="313639"/>
                  </a:moveTo>
                  <a:lnTo>
                    <a:pt x="124815" y="307848"/>
                  </a:lnTo>
                  <a:lnTo>
                    <a:pt x="147967" y="288023"/>
                  </a:lnTo>
                  <a:lnTo>
                    <a:pt x="152920" y="293814"/>
                  </a:lnTo>
                  <a:lnTo>
                    <a:pt x="129768" y="313639"/>
                  </a:lnTo>
                  <a:close/>
                </a:path>
                <a:path w="490220" h="419735">
                  <a:moveTo>
                    <a:pt x="170294" y="278942"/>
                  </a:moveTo>
                  <a:lnTo>
                    <a:pt x="165328" y="273151"/>
                  </a:lnTo>
                  <a:lnTo>
                    <a:pt x="188493" y="253326"/>
                  </a:lnTo>
                  <a:lnTo>
                    <a:pt x="193446" y="259118"/>
                  </a:lnTo>
                  <a:lnTo>
                    <a:pt x="170294" y="278942"/>
                  </a:lnTo>
                  <a:close/>
                </a:path>
                <a:path w="490220" h="419735">
                  <a:moveTo>
                    <a:pt x="210807" y="244259"/>
                  </a:moveTo>
                  <a:lnTo>
                    <a:pt x="205854" y="238467"/>
                  </a:lnTo>
                  <a:lnTo>
                    <a:pt x="229006" y="218643"/>
                  </a:lnTo>
                  <a:lnTo>
                    <a:pt x="233959" y="224434"/>
                  </a:lnTo>
                  <a:lnTo>
                    <a:pt x="210807" y="244259"/>
                  </a:lnTo>
                  <a:close/>
                </a:path>
                <a:path w="490220" h="419735">
                  <a:moveTo>
                    <a:pt x="251320" y="209562"/>
                  </a:moveTo>
                  <a:lnTo>
                    <a:pt x="246367" y="203771"/>
                  </a:lnTo>
                  <a:lnTo>
                    <a:pt x="269519" y="183946"/>
                  </a:lnTo>
                  <a:lnTo>
                    <a:pt x="274472" y="189737"/>
                  </a:lnTo>
                  <a:lnTo>
                    <a:pt x="251320" y="209562"/>
                  </a:lnTo>
                  <a:close/>
                </a:path>
                <a:path w="490220" h="419735">
                  <a:moveTo>
                    <a:pt x="291845" y="174866"/>
                  </a:moveTo>
                  <a:lnTo>
                    <a:pt x="286892" y="169087"/>
                  </a:lnTo>
                  <a:lnTo>
                    <a:pt x="310045" y="149263"/>
                  </a:lnTo>
                  <a:lnTo>
                    <a:pt x="314998" y="155041"/>
                  </a:lnTo>
                  <a:lnTo>
                    <a:pt x="291845" y="174866"/>
                  </a:lnTo>
                  <a:close/>
                </a:path>
                <a:path w="490220" h="419735">
                  <a:moveTo>
                    <a:pt x="332358" y="140182"/>
                  </a:moveTo>
                  <a:lnTo>
                    <a:pt x="327405" y="134391"/>
                  </a:lnTo>
                  <a:lnTo>
                    <a:pt x="350558" y="114566"/>
                  </a:lnTo>
                  <a:lnTo>
                    <a:pt x="355511" y="120357"/>
                  </a:lnTo>
                  <a:lnTo>
                    <a:pt x="332358" y="140182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35">
              <a:extLst>
                <a:ext uri="{FF2B5EF4-FFF2-40B4-BE49-F238E27FC236}">
                  <a16:creationId xmlns:a16="http://schemas.microsoft.com/office/drawing/2014/main" id="{88FA5B85-C990-08E6-6B44-5A27A83D4E32}"/>
                </a:ext>
              </a:extLst>
            </p:cNvPr>
            <p:cNvSpPr/>
            <p:nvPr/>
          </p:nvSpPr>
          <p:spPr>
            <a:xfrm>
              <a:off x="4921885" y="3406317"/>
              <a:ext cx="696595" cy="259079"/>
            </a:xfrm>
            <a:custGeom>
              <a:avLst/>
              <a:gdLst/>
              <a:ahLst/>
              <a:cxnLst/>
              <a:rect l="l" t="t" r="r" b="b"/>
              <a:pathLst>
                <a:path w="696595" h="259079">
                  <a:moveTo>
                    <a:pt x="93789" y="258724"/>
                  </a:moveTo>
                  <a:lnTo>
                    <a:pt x="92303" y="258686"/>
                  </a:lnTo>
                  <a:lnTo>
                    <a:pt x="0" y="237312"/>
                  </a:lnTo>
                  <a:lnTo>
                    <a:pt x="64033" y="167487"/>
                  </a:lnTo>
                  <a:lnTo>
                    <a:pt x="65239" y="166598"/>
                  </a:lnTo>
                  <a:lnTo>
                    <a:pt x="66687" y="166255"/>
                  </a:lnTo>
                  <a:lnTo>
                    <a:pt x="68148" y="166484"/>
                  </a:lnTo>
                  <a:lnTo>
                    <a:pt x="19565" y="227259"/>
                  </a:lnTo>
                  <a:lnTo>
                    <a:pt x="6095" y="231432"/>
                  </a:lnTo>
                  <a:lnTo>
                    <a:pt x="8343" y="238709"/>
                  </a:lnTo>
                  <a:lnTo>
                    <a:pt x="39836" y="238709"/>
                  </a:lnTo>
                  <a:lnTo>
                    <a:pt x="94030" y="251256"/>
                  </a:lnTo>
                  <a:lnTo>
                    <a:pt x="95376" y="251866"/>
                  </a:lnTo>
                  <a:lnTo>
                    <a:pt x="96392" y="252958"/>
                  </a:lnTo>
                  <a:lnTo>
                    <a:pt x="96926" y="254342"/>
                  </a:lnTo>
                  <a:lnTo>
                    <a:pt x="96875" y="255828"/>
                  </a:lnTo>
                  <a:lnTo>
                    <a:pt x="96265" y="257187"/>
                  </a:lnTo>
                  <a:lnTo>
                    <a:pt x="95186" y="258203"/>
                  </a:lnTo>
                  <a:lnTo>
                    <a:pt x="93789" y="258724"/>
                  </a:lnTo>
                  <a:close/>
                </a:path>
                <a:path w="696595" h="259079">
                  <a:moveTo>
                    <a:pt x="59296" y="222923"/>
                  </a:moveTo>
                  <a:lnTo>
                    <a:pt x="57048" y="215646"/>
                  </a:lnTo>
                  <a:lnTo>
                    <a:pt x="86156" y="206616"/>
                  </a:lnTo>
                  <a:lnTo>
                    <a:pt x="88417" y="213893"/>
                  </a:lnTo>
                  <a:lnTo>
                    <a:pt x="59296" y="222923"/>
                  </a:lnTo>
                  <a:close/>
                </a:path>
                <a:path w="696595" h="259079">
                  <a:moveTo>
                    <a:pt x="21817" y="234537"/>
                  </a:moveTo>
                  <a:lnTo>
                    <a:pt x="14455" y="232832"/>
                  </a:lnTo>
                  <a:lnTo>
                    <a:pt x="19565" y="227259"/>
                  </a:lnTo>
                  <a:lnTo>
                    <a:pt x="35204" y="222415"/>
                  </a:lnTo>
                  <a:lnTo>
                    <a:pt x="37464" y="229692"/>
                  </a:lnTo>
                  <a:lnTo>
                    <a:pt x="21817" y="234537"/>
                  </a:lnTo>
                  <a:close/>
                </a:path>
                <a:path w="696595" h="259079">
                  <a:moveTo>
                    <a:pt x="8343" y="238709"/>
                  </a:moveTo>
                  <a:lnTo>
                    <a:pt x="6095" y="231432"/>
                  </a:lnTo>
                  <a:lnTo>
                    <a:pt x="19565" y="227259"/>
                  </a:lnTo>
                  <a:lnTo>
                    <a:pt x="15809" y="231355"/>
                  </a:lnTo>
                  <a:lnTo>
                    <a:pt x="8077" y="231355"/>
                  </a:lnTo>
                  <a:lnTo>
                    <a:pt x="10032" y="237655"/>
                  </a:lnTo>
                  <a:lnTo>
                    <a:pt x="11748" y="237655"/>
                  </a:lnTo>
                  <a:lnTo>
                    <a:pt x="8343" y="238709"/>
                  </a:lnTo>
                  <a:close/>
                </a:path>
                <a:path w="696595" h="259079">
                  <a:moveTo>
                    <a:pt x="10032" y="237655"/>
                  </a:moveTo>
                  <a:lnTo>
                    <a:pt x="8077" y="231355"/>
                  </a:lnTo>
                  <a:lnTo>
                    <a:pt x="14455" y="232832"/>
                  </a:lnTo>
                  <a:lnTo>
                    <a:pt x="10032" y="237655"/>
                  </a:lnTo>
                  <a:close/>
                </a:path>
                <a:path w="696595" h="259079">
                  <a:moveTo>
                    <a:pt x="14455" y="232832"/>
                  </a:moveTo>
                  <a:lnTo>
                    <a:pt x="8077" y="231355"/>
                  </a:lnTo>
                  <a:lnTo>
                    <a:pt x="15809" y="231355"/>
                  </a:lnTo>
                  <a:lnTo>
                    <a:pt x="14455" y="232832"/>
                  </a:lnTo>
                  <a:close/>
                </a:path>
                <a:path w="696595" h="259079">
                  <a:moveTo>
                    <a:pt x="11748" y="237655"/>
                  </a:moveTo>
                  <a:lnTo>
                    <a:pt x="10032" y="237655"/>
                  </a:lnTo>
                  <a:lnTo>
                    <a:pt x="14455" y="232832"/>
                  </a:lnTo>
                  <a:lnTo>
                    <a:pt x="21817" y="234537"/>
                  </a:lnTo>
                  <a:lnTo>
                    <a:pt x="11748" y="237655"/>
                  </a:lnTo>
                  <a:close/>
                </a:path>
                <a:path w="696595" h="259079">
                  <a:moveTo>
                    <a:pt x="39836" y="238709"/>
                  </a:moveTo>
                  <a:lnTo>
                    <a:pt x="8343" y="238709"/>
                  </a:lnTo>
                  <a:lnTo>
                    <a:pt x="21817" y="234537"/>
                  </a:lnTo>
                  <a:lnTo>
                    <a:pt x="39836" y="238709"/>
                  </a:lnTo>
                  <a:close/>
                </a:path>
                <a:path w="696595" h="259079">
                  <a:moveTo>
                    <a:pt x="674769" y="24185"/>
                  </a:moveTo>
                  <a:lnTo>
                    <a:pt x="602564" y="7467"/>
                  </a:lnTo>
                  <a:lnTo>
                    <a:pt x="601217" y="6858"/>
                  </a:lnTo>
                  <a:lnTo>
                    <a:pt x="600201" y="5765"/>
                  </a:lnTo>
                  <a:lnTo>
                    <a:pt x="599668" y="4381"/>
                  </a:lnTo>
                  <a:lnTo>
                    <a:pt x="599719" y="2895"/>
                  </a:lnTo>
                  <a:lnTo>
                    <a:pt x="600328" y="1536"/>
                  </a:lnTo>
                  <a:lnTo>
                    <a:pt x="601408" y="520"/>
                  </a:lnTo>
                  <a:lnTo>
                    <a:pt x="602805" y="0"/>
                  </a:lnTo>
                  <a:lnTo>
                    <a:pt x="604291" y="38"/>
                  </a:lnTo>
                  <a:lnTo>
                    <a:pt x="690562" y="20015"/>
                  </a:lnTo>
                  <a:lnTo>
                    <a:pt x="688238" y="20015"/>
                  </a:lnTo>
                  <a:lnTo>
                    <a:pt x="674769" y="24185"/>
                  </a:lnTo>
                  <a:close/>
                </a:path>
                <a:path w="696595" h="259079">
                  <a:moveTo>
                    <a:pt x="682139" y="25891"/>
                  </a:moveTo>
                  <a:lnTo>
                    <a:pt x="674769" y="24185"/>
                  </a:lnTo>
                  <a:lnTo>
                    <a:pt x="688238" y="20015"/>
                  </a:lnTo>
                  <a:lnTo>
                    <a:pt x="688565" y="21069"/>
                  </a:lnTo>
                  <a:lnTo>
                    <a:pt x="686562" y="21069"/>
                  </a:lnTo>
                  <a:lnTo>
                    <a:pt x="682139" y="25891"/>
                  </a:lnTo>
                  <a:close/>
                </a:path>
                <a:path w="696595" h="259079">
                  <a:moveTo>
                    <a:pt x="629907" y="92468"/>
                  </a:moveTo>
                  <a:lnTo>
                    <a:pt x="628446" y="92240"/>
                  </a:lnTo>
                  <a:lnTo>
                    <a:pt x="627176" y="91478"/>
                  </a:lnTo>
                  <a:lnTo>
                    <a:pt x="626287" y="90271"/>
                  </a:lnTo>
                  <a:lnTo>
                    <a:pt x="625944" y="88836"/>
                  </a:lnTo>
                  <a:lnTo>
                    <a:pt x="626173" y="87363"/>
                  </a:lnTo>
                  <a:lnTo>
                    <a:pt x="626935" y="86093"/>
                  </a:lnTo>
                  <a:lnTo>
                    <a:pt x="677032" y="31461"/>
                  </a:lnTo>
                  <a:lnTo>
                    <a:pt x="690499" y="27292"/>
                  </a:lnTo>
                  <a:lnTo>
                    <a:pt x="688238" y="20015"/>
                  </a:lnTo>
                  <a:lnTo>
                    <a:pt x="690562" y="20015"/>
                  </a:lnTo>
                  <a:lnTo>
                    <a:pt x="696594" y="21412"/>
                  </a:lnTo>
                  <a:lnTo>
                    <a:pt x="632548" y="91236"/>
                  </a:lnTo>
                  <a:lnTo>
                    <a:pt x="631355" y="92125"/>
                  </a:lnTo>
                  <a:lnTo>
                    <a:pt x="629907" y="92468"/>
                  </a:lnTo>
                  <a:close/>
                </a:path>
                <a:path w="696595" h="259079">
                  <a:moveTo>
                    <a:pt x="688517" y="27368"/>
                  </a:moveTo>
                  <a:lnTo>
                    <a:pt x="682139" y="25891"/>
                  </a:lnTo>
                  <a:lnTo>
                    <a:pt x="686562" y="21069"/>
                  </a:lnTo>
                  <a:lnTo>
                    <a:pt x="688517" y="27368"/>
                  </a:lnTo>
                  <a:close/>
                </a:path>
                <a:path w="696595" h="259079">
                  <a:moveTo>
                    <a:pt x="690252" y="27368"/>
                  </a:moveTo>
                  <a:lnTo>
                    <a:pt x="688517" y="27368"/>
                  </a:lnTo>
                  <a:lnTo>
                    <a:pt x="686562" y="21069"/>
                  </a:lnTo>
                  <a:lnTo>
                    <a:pt x="688565" y="21069"/>
                  </a:lnTo>
                  <a:lnTo>
                    <a:pt x="690499" y="27292"/>
                  </a:lnTo>
                  <a:lnTo>
                    <a:pt x="690252" y="27368"/>
                  </a:lnTo>
                  <a:close/>
                </a:path>
                <a:path w="696595" h="259079">
                  <a:moveTo>
                    <a:pt x="670687" y="33426"/>
                  </a:moveTo>
                  <a:lnTo>
                    <a:pt x="668426" y="26149"/>
                  </a:lnTo>
                  <a:lnTo>
                    <a:pt x="674769" y="24185"/>
                  </a:lnTo>
                  <a:lnTo>
                    <a:pt x="682139" y="25891"/>
                  </a:lnTo>
                  <a:lnTo>
                    <a:pt x="677032" y="31461"/>
                  </a:lnTo>
                  <a:lnTo>
                    <a:pt x="670687" y="33426"/>
                  </a:lnTo>
                  <a:close/>
                </a:path>
                <a:path w="696595" h="259079">
                  <a:moveTo>
                    <a:pt x="677032" y="31461"/>
                  </a:moveTo>
                  <a:lnTo>
                    <a:pt x="682139" y="25891"/>
                  </a:lnTo>
                  <a:lnTo>
                    <a:pt x="688517" y="27368"/>
                  </a:lnTo>
                  <a:lnTo>
                    <a:pt x="690252" y="27368"/>
                  </a:lnTo>
                  <a:lnTo>
                    <a:pt x="677032" y="31461"/>
                  </a:lnTo>
                  <a:close/>
                </a:path>
                <a:path w="696595" h="259079">
                  <a:moveTo>
                    <a:pt x="619734" y="49225"/>
                  </a:moveTo>
                  <a:lnTo>
                    <a:pt x="617486" y="41948"/>
                  </a:lnTo>
                  <a:lnTo>
                    <a:pt x="646595" y="32918"/>
                  </a:lnTo>
                  <a:lnTo>
                    <a:pt x="648855" y="40195"/>
                  </a:lnTo>
                  <a:lnTo>
                    <a:pt x="619734" y="49225"/>
                  </a:lnTo>
                  <a:close/>
                </a:path>
                <a:path w="696595" h="259079">
                  <a:moveTo>
                    <a:pt x="110248" y="207137"/>
                  </a:moveTo>
                  <a:lnTo>
                    <a:pt x="107988" y="199847"/>
                  </a:lnTo>
                  <a:lnTo>
                    <a:pt x="137109" y="190830"/>
                  </a:lnTo>
                  <a:lnTo>
                    <a:pt x="139357" y="198107"/>
                  </a:lnTo>
                  <a:lnTo>
                    <a:pt x="110248" y="207137"/>
                  </a:lnTo>
                  <a:close/>
                </a:path>
                <a:path w="696595" h="259079">
                  <a:moveTo>
                    <a:pt x="161201" y="191338"/>
                  </a:moveTo>
                  <a:lnTo>
                    <a:pt x="158940" y="184061"/>
                  </a:lnTo>
                  <a:lnTo>
                    <a:pt x="188048" y="175044"/>
                  </a:lnTo>
                  <a:lnTo>
                    <a:pt x="190309" y="182321"/>
                  </a:lnTo>
                  <a:lnTo>
                    <a:pt x="161201" y="191338"/>
                  </a:lnTo>
                  <a:close/>
                </a:path>
                <a:path w="696595" h="259079">
                  <a:moveTo>
                    <a:pt x="212140" y="175552"/>
                  </a:moveTo>
                  <a:lnTo>
                    <a:pt x="209892" y="168275"/>
                  </a:lnTo>
                  <a:lnTo>
                    <a:pt x="239001" y="159245"/>
                  </a:lnTo>
                  <a:lnTo>
                    <a:pt x="241261" y="166522"/>
                  </a:lnTo>
                  <a:lnTo>
                    <a:pt x="212140" y="175552"/>
                  </a:lnTo>
                  <a:close/>
                </a:path>
                <a:path w="696595" h="259079">
                  <a:moveTo>
                    <a:pt x="263093" y="159753"/>
                  </a:moveTo>
                  <a:lnTo>
                    <a:pt x="260845" y="152476"/>
                  </a:lnTo>
                  <a:lnTo>
                    <a:pt x="289953" y="143459"/>
                  </a:lnTo>
                  <a:lnTo>
                    <a:pt x="292214" y="150736"/>
                  </a:lnTo>
                  <a:lnTo>
                    <a:pt x="263093" y="159753"/>
                  </a:lnTo>
                  <a:close/>
                </a:path>
                <a:path w="696595" h="259079">
                  <a:moveTo>
                    <a:pt x="314045" y="143967"/>
                  </a:moveTo>
                  <a:lnTo>
                    <a:pt x="311785" y="136690"/>
                  </a:lnTo>
                  <a:lnTo>
                    <a:pt x="340906" y="127660"/>
                  </a:lnTo>
                  <a:lnTo>
                    <a:pt x="343153" y="134950"/>
                  </a:lnTo>
                  <a:lnTo>
                    <a:pt x="314045" y="143967"/>
                  </a:lnTo>
                  <a:close/>
                </a:path>
                <a:path w="696595" h="259079">
                  <a:moveTo>
                    <a:pt x="364998" y="128181"/>
                  </a:moveTo>
                  <a:lnTo>
                    <a:pt x="362737" y="120903"/>
                  </a:lnTo>
                  <a:lnTo>
                    <a:pt x="391845" y="111874"/>
                  </a:lnTo>
                  <a:lnTo>
                    <a:pt x="394106" y="119151"/>
                  </a:lnTo>
                  <a:lnTo>
                    <a:pt x="364998" y="128181"/>
                  </a:lnTo>
                  <a:close/>
                </a:path>
                <a:path w="696595" h="259079">
                  <a:moveTo>
                    <a:pt x="415937" y="112382"/>
                  </a:moveTo>
                  <a:lnTo>
                    <a:pt x="413689" y="105105"/>
                  </a:lnTo>
                  <a:lnTo>
                    <a:pt x="442798" y="96088"/>
                  </a:lnTo>
                  <a:lnTo>
                    <a:pt x="445058" y="103365"/>
                  </a:lnTo>
                  <a:lnTo>
                    <a:pt x="415937" y="112382"/>
                  </a:lnTo>
                  <a:close/>
                </a:path>
                <a:path w="696595" h="259079">
                  <a:moveTo>
                    <a:pt x="466890" y="96596"/>
                  </a:moveTo>
                  <a:lnTo>
                    <a:pt x="464629" y="89319"/>
                  </a:lnTo>
                  <a:lnTo>
                    <a:pt x="493750" y="80289"/>
                  </a:lnTo>
                  <a:lnTo>
                    <a:pt x="496011" y="87566"/>
                  </a:lnTo>
                  <a:lnTo>
                    <a:pt x="466890" y="96596"/>
                  </a:lnTo>
                  <a:close/>
                </a:path>
                <a:path w="696595" h="259079">
                  <a:moveTo>
                    <a:pt x="517842" y="80797"/>
                  </a:moveTo>
                  <a:lnTo>
                    <a:pt x="515581" y="73520"/>
                  </a:lnTo>
                  <a:lnTo>
                    <a:pt x="544702" y="64503"/>
                  </a:lnTo>
                  <a:lnTo>
                    <a:pt x="546950" y="71780"/>
                  </a:lnTo>
                  <a:lnTo>
                    <a:pt x="517842" y="80797"/>
                  </a:lnTo>
                  <a:close/>
                </a:path>
                <a:path w="696595" h="259079">
                  <a:moveTo>
                    <a:pt x="568794" y="65011"/>
                  </a:moveTo>
                  <a:lnTo>
                    <a:pt x="566534" y="57734"/>
                  </a:lnTo>
                  <a:lnTo>
                    <a:pt x="595642" y="48704"/>
                  </a:lnTo>
                  <a:lnTo>
                    <a:pt x="597903" y="55994"/>
                  </a:lnTo>
                  <a:lnTo>
                    <a:pt x="568794" y="65011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0" name="图片 69">
            <a:extLst>
              <a:ext uri="{FF2B5EF4-FFF2-40B4-BE49-F238E27FC236}">
                <a16:creationId xmlns:a16="http://schemas.microsoft.com/office/drawing/2014/main" id="{348C4125-F07B-A313-EE1B-26663206DC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2575" y="2613977"/>
            <a:ext cx="1419225" cy="1423987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BC6E384F-0ACC-8962-A09C-0EC315CB5F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9860" y="5161416"/>
            <a:ext cx="2678260" cy="946666"/>
          </a:xfrm>
          <a:prstGeom prst="rect">
            <a:avLst/>
          </a:prstGeom>
        </p:spPr>
      </p:pic>
      <p:sp>
        <p:nvSpPr>
          <p:cNvPr id="72" name="object 31">
            <a:extLst>
              <a:ext uri="{FF2B5EF4-FFF2-40B4-BE49-F238E27FC236}">
                <a16:creationId xmlns:a16="http://schemas.microsoft.com/office/drawing/2014/main" id="{003D2959-C74C-7887-BB21-B0EDEBB974C4}"/>
              </a:ext>
            </a:extLst>
          </p:cNvPr>
          <p:cNvSpPr txBox="1"/>
          <p:nvPr/>
        </p:nvSpPr>
        <p:spPr>
          <a:xfrm>
            <a:off x="1370325" y="5161416"/>
            <a:ext cx="1250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00"/>
                </a:solidFill>
                <a:latin typeface="Carlito"/>
                <a:cs typeface="Carlito"/>
              </a:rPr>
              <a:t>4G</a:t>
            </a:r>
            <a:r>
              <a:rPr sz="1800" spc="-85" dirty="0">
                <a:solidFill>
                  <a:srgbClr val="FFFF0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00"/>
                </a:solidFill>
                <a:latin typeface="Noto Serif CJK JP"/>
                <a:cs typeface="Noto Serif CJK JP"/>
              </a:rPr>
              <a:t>通信云盒</a:t>
            </a:r>
            <a:endParaRPr sz="1800" dirty="0">
              <a:latin typeface="Noto Serif CJK JP"/>
              <a:cs typeface="Noto Serif CJK JP"/>
            </a:endParaRPr>
          </a:p>
        </p:txBody>
      </p:sp>
    </p:spTree>
    <p:extLst>
      <p:ext uri="{BB962C8B-B14F-4D97-AF65-F5344CB8AC3E}">
        <p14:creationId xmlns:p14="http://schemas.microsoft.com/office/powerpoint/2010/main" val="3865387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47D3BB9-56E8-41E3-BBB2-AD13FB95B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BMS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云盒功能列表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DF7059B-27F2-1F93-FB02-4F6AE0357D14}"/>
              </a:ext>
            </a:extLst>
          </p:cNvPr>
          <p:cNvSpPr txBox="1"/>
          <p:nvPr/>
        </p:nvSpPr>
        <p:spPr>
          <a:xfrm>
            <a:off x="6324600" y="4084779"/>
            <a:ext cx="573411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000" marR="0" lvl="0" indent="-288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业务逻辑：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BMS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云盒将电池数据和位置信息上传到云平台，云平台将数据发送到手机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APP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（天天酷骑），用户使用手机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APP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可以对电池进行参数设置和充放电控制。当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BMS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云盒接收到有效电池数据时，以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60s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（可设置）的上报周期上报数据，当连续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/>
                <a:ea typeface="黑体"/>
              </a:rPr>
              <a:t>30s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/>
                <a:ea typeface="黑体"/>
              </a:rPr>
              <a:t>没有接收到有效电池数据则进入低功耗模式停止数据上传。当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/>
                <a:ea typeface="黑体"/>
              </a:rPr>
              <a:t>BMS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/>
                <a:ea typeface="黑体"/>
              </a:rPr>
              <a:t>云盒再次接收到电池数据退出低功耗模块，进行正常业务处理。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  <a:p>
            <a:pPr marL="288000" marR="0" lvl="0" indent="-288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B899D43E-2F41-187E-87A2-CC332649225D}"/>
              </a:ext>
            </a:extLst>
          </p:cNvPr>
          <p:cNvSpPr/>
          <p:nvPr/>
        </p:nvSpPr>
        <p:spPr>
          <a:xfrm>
            <a:off x="6648993" y="2342739"/>
            <a:ext cx="182880" cy="184468"/>
          </a:xfrm>
          <a:custGeom>
            <a:avLst/>
            <a:gdLst/>
            <a:ahLst/>
            <a:cxnLst/>
            <a:rect l="l" t="t" r="r" b="b"/>
            <a:pathLst>
              <a:path w="378459" h="378460">
                <a:moveTo>
                  <a:pt x="188975" y="0"/>
                </a:moveTo>
                <a:lnTo>
                  <a:pt x="138729" y="6748"/>
                </a:lnTo>
                <a:lnTo>
                  <a:pt x="93584" y="25795"/>
                </a:lnTo>
                <a:lnTo>
                  <a:pt x="55340" y="55340"/>
                </a:lnTo>
                <a:lnTo>
                  <a:pt x="25795" y="93584"/>
                </a:lnTo>
                <a:lnTo>
                  <a:pt x="6748" y="138729"/>
                </a:lnTo>
                <a:lnTo>
                  <a:pt x="0" y="188976"/>
                </a:lnTo>
                <a:lnTo>
                  <a:pt x="6748" y="239222"/>
                </a:lnTo>
                <a:lnTo>
                  <a:pt x="25795" y="284367"/>
                </a:lnTo>
                <a:lnTo>
                  <a:pt x="55340" y="322611"/>
                </a:lnTo>
                <a:lnTo>
                  <a:pt x="93584" y="352156"/>
                </a:lnTo>
                <a:lnTo>
                  <a:pt x="138729" y="371203"/>
                </a:lnTo>
                <a:lnTo>
                  <a:pt x="188975" y="377952"/>
                </a:lnTo>
                <a:lnTo>
                  <a:pt x="239222" y="371203"/>
                </a:lnTo>
                <a:lnTo>
                  <a:pt x="284367" y="352156"/>
                </a:lnTo>
                <a:lnTo>
                  <a:pt x="322611" y="322611"/>
                </a:lnTo>
                <a:lnTo>
                  <a:pt x="352156" y="284367"/>
                </a:lnTo>
                <a:lnTo>
                  <a:pt x="371203" y="239222"/>
                </a:lnTo>
                <a:lnTo>
                  <a:pt x="377951" y="188976"/>
                </a:lnTo>
                <a:lnTo>
                  <a:pt x="371203" y="138729"/>
                </a:lnTo>
                <a:lnTo>
                  <a:pt x="352156" y="93584"/>
                </a:lnTo>
                <a:lnTo>
                  <a:pt x="322611" y="55340"/>
                </a:lnTo>
                <a:lnTo>
                  <a:pt x="284367" y="25795"/>
                </a:lnTo>
                <a:lnTo>
                  <a:pt x="239222" y="6748"/>
                </a:lnTo>
                <a:lnTo>
                  <a:pt x="188975" y="0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A2C4FB0C-D5AC-63F4-22B1-D63ED9CE98D2}"/>
              </a:ext>
            </a:extLst>
          </p:cNvPr>
          <p:cNvSpPr/>
          <p:nvPr/>
        </p:nvSpPr>
        <p:spPr>
          <a:xfrm>
            <a:off x="6648993" y="1261732"/>
            <a:ext cx="182880" cy="184468"/>
          </a:xfrm>
          <a:custGeom>
            <a:avLst/>
            <a:gdLst/>
            <a:ahLst/>
            <a:cxnLst/>
            <a:rect l="l" t="t" r="r" b="b"/>
            <a:pathLst>
              <a:path w="378459" h="378460">
                <a:moveTo>
                  <a:pt x="188975" y="0"/>
                </a:moveTo>
                <a:lnTo>
                  <a:pt x="138729" y="6748"/>
                </a:lnTo>
                <a:lnTo>
                  <a:pt x="93584" y="25795"/>
                </a:lnTo>
                <a:lnTo>
                  <a:pt x="55340" y="55340"/>
                </a:lnTo>
                <a:lnTo>
                  <a:pt x="25795" y="93584"/>
                </a:lnTo>
                <a:lnTo>
                  <a:pt x="6748" y="138729"/>
                </a:lnTo>
                <a:lnTo>
                  <a:pt x="0" y="188975"/>
                </a:lnTo>
                <a:lnTo>
                  <a:pt x="6748" y="239222"/>
                </a:lnTo>
                <a:lnTo>
                  <a:pt x="25795" y="284367"/>
                </a:lnTo>
                <a:lnTo>
                  <a:pt x="55340" y="322611"/>
                </a:lnTo>
                <a:lnTo>
                  <a:pt x="93584" y="352156"/>
                </a:lnTo>
                <a:lnTo>
                  <a:pt x="138729" y="371203"/>
                </a:lnTo>
                <a:lnTo>
                  <a:pt x="188975" y="377951"/>
                </a:lnTo>
                <a:lnTo>
                  <a:pt x="239222" y="371203"/>
                </a:lnTo>
                <a:lnTo>
                  <a:pt x="284367" y="352156"/>
                </a:lnTo>
                <a:lnTo>
                  <a:pt x="322611" y="322611"/>
                </a:lnTo>
                <a:lnTo>
                  <a:pt x="352156" y="284367"/>
                </a:lnTo>
                <a:lnTo>
                  <a:pt x="371203" y="239222"/>
                </a:lnTo>
                <a:lnTo>
                  <a:pt x="377951" y="188975"/>
                </a:lnTo>
                <a:lnTo>
                  <a:pt x="371203" y="138729"/>
                </a:lnTo>
                <a:lnTo>
                  <a:pt x="352156" y="93584"/>
                </a:lnTo>
                <a:lnTo>
                  <a:pt x="322611" y="55340"/>
                </a:lnTo>
                <a:lnTo>
                  <a:pt x="284367" y="25795"/>
                </a:lnTo>
                <a:lnTo>
                  <a:pt x="239222" y="6748"/>
                </a:lnTo>
                <a:lnTo>
                  <a:pt x="18897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dirty="0"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B4253B-30B3-ED50-E855-C31DB77F6C03}"/>
              </a:ext>
            </a:extLst>
          </p:cNvPr>
          <p:cNvSpPr txBox="1"/>
          <p:nvPr/>
        </p:nvSpPr>
        <p:spPr>
          <a:xfrm>
            <a:off x="6876852" y="1118434"/>
            <a:ext cx="1922321" cy="574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GNSS 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定位</a:t>
            </a:r>
          </a:p>
          <a:p>
            <a:r>
              <a:rPr lang="zh-CN" altLang="en-US" sz="1300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模组自带</a:t>
            </a:r>
            <a:r>
              <a:rPr lang="en-US" altLang="zh-CN" sz="1300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GNSS</a:t>
            </a:r>
            <a:r>
              <a:rPr lang="zh-CN" altLang="en-US" sz="1300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，更小巧</a:t>
            </a:r>
            <a:endParaRPr lang="en-US" sz="1300" dirty="0"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007D10A9-B3A8-EB3C-9D87-2E89B8789F6D}"/>
              </a:ext>
            </a:extLst>
          </p:cNvPr>
          <p:cNvSpPr/>
          <p:nvPr/>
        </p:nvSpPr>
        <p:spPr>
          <a:xfrm>
            <a:off x="9632970" y="1201361"/>
            <a:ext cx="182880" cy="184468"/>
          </a:xfrm>
          <a:custGeom>
            <a:avLst/>
            <a:gdLst/>
            <a:ahLst/>
            <a:cxnLst/>
            <a:rect l="l" t="t" r="r" b="b"/>
            <a:pathLst>
              <a:path w="378459" h="378460">
                <a:moveTo>
                  <a:pt x="188975" y="0"/>
                </a:moveTo>
                <a:lnTo>
                  <a:pt x="138729" y="6748"/>
                </a:lnTo>
                <a:lnTo>
                  <a:pt x="93584" y="25795"/>
                </a:lnTo>
                <a:lnTo>
                  <a:pt x="55340" y="55340"/>
                </a:lnTo>
                <a:lnTo>
                  <a:pt x="25795" y="93584"/>
                </a:lnTo>
                <a:lnTo>
                  <a:pt x="6748" y="138729"/>
                </a:lnTo>
                <a:lnTo>
                  <a:pt x="0" y="188975"/>
                </a:lnTo>
                <a:lnTo>
                  <a:pt x="6748" y="239222"/>
                </a:lnTo>
                <a:lnTo>
                  <a:pt x="25795" y="284367"/>
                </a:lnTo>
                <a:lnTo>
                  <a:pt x="55340" y="322611"/>
                </a:lnTo>
                <a:lnTo>
                  <a:pt x="93584" y="352156"/>
                </a:lnTo>
                <a:lnTo>
                  <a:pt x="138729" y="371203"/>
                </a:lnTo>
                <a:lnTo>
                  <a:pt x="188975" y="377951"/>
                </a:lnTo>
                <a:lnTo>
                  <a:pt x="239222" y="371203"/>
                </a:lnTo>
                <a:lnTo>
                  <a:pt x="284367" y="352156"/>
                </a:lnTo>
                <a:lnTo>
                  <a:pt x="322611" y="322611"/>
                </a:lnTo>
                <a:lnTo>
                  <a:pt x="352156" y="284367"/>
                </a:lnTo>
                <a:lnTo>
                  <a:pt x="371203" y="239222"/>
                </a:lnTo>
                <a:lnTo>
                  <a:pt x="377951" y="188975"/>
                </a:lnTo>
                <a:lnTo>
                  <a:pt x="371203" y="138729"/>
                </a:lnTo>
                <a:lnTo>
                  <a:pt x="352156" y="93584"/>
                </a:lnTo>
                <a:lnTo>
                  <a:pt x="322611" y="55340"/>
                </a:lnTo>
                <a:lnTo>
                  <a:pt x="284367" y="25795"/>
                </a:lnTo>
                <a:lnTo>
                  <a:pt x="239222" y="6748"/>
                </a:lnTo>
                <a:lnTo>
                  <a:pt x="18897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dirty="0"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B6A90AFD-F023-C56B-BFA6-B796DF49E3FF}"/>
              </a:ext>
            </a:extLst>
          </p:cNvPr>
          <p:cNvSpPr/>
          <p:nvPr/>
        </p:nvSpPr>
        <p:spPr>
          <a:xfrm>
            <a:off x="9632970" y="3387077"/>
            <a:ext cx="182880" cy="184468"/>
          </a:xfrm>
          <a:custGeom>
            <a:avLst/>
            <a:gdLst/>
            <a:ahLst/>
            <a:cxnLst/>
            <a:rect l="l" t="t" r="r" b="b"/>
            <a:pathLst>
              <a:path w="379729" h="378460">
                <a:moveTo>
                  <a:pt x="189737" y="0"/>
                </a:moveTo>
                <a:lnTo>
                  <a:pt x="139303" y="6748"/>
                </a:lnTo>
                <a:lnTo>
                  <a:pt x="93979" y="25795"/>
                </a:lnTo>
                <a:lnTo>
                  <a:pt x="55578" y="55340"/>
                </a:lnTo>
                <a:lnTo>
                  <a:pt x="25907" y="93584"/>
                </a:lnTo>
                <a:lnTo>
                  <a:pt x="6778" y="138729"/>
                </a:lnTo>
                <a:lnTo>
                  <a:pt x="0" y="188975"/>
                </a:lnTo>
                <a:lnTo>
                  <a:pt x="6778" y="239222"/>
                </a:lnTo>
                <a:lnTo>
                  <a:pt x="25908" y="284367"/>
                </a:lnTo>
                <a:lnTo>
                  <a:pt x="55578" y="322611"/>
                </a:lnTo>
                <a:lnTo>
                  <a:pt x="93979" y="352156"/>
                </a:lnTo>
                <a:lnTo>
                  <a:pt x="139303" y="371203"/>
                </a:lnTo>
                <a:lnTo>
                  <a:pt x="189737" y="377952"/>
                </a:lnTo>
                <a:lnTo>
                  <a:pt x="240172" y="371203"/>
                </a:lnTo>
                <a:lnTo>
                  <a:pt x="285495" y="352156"/>
                </a:lnTo>
                <a:lnTo>
                  <a:pt x="323897" y="322611"/>
                </a:lnTo>
                <a:lnTo>
                  <a:pt x="353567" y="284367"/>
                </a:lnTo>
                <a:lnTo>
                  <a:pt x="372697" y="239222"/>
                </a:lnTo>
                <a:lnTo>
                  <a:pt x="379475" y="188975"/>
                </a:lnTo>
                <a:lnTo>
                  <a:pt x="372697" y="138729"/>
                </a:lnTo>
                <a:lnTo>
                  <a:pt x="353568" y="93584"/>
                </a:lnTo>
                <a:lnTo>
                  <a:pt x="323897" y="55340"/>
                </a:lnTo>
                <a:lnTo>
                  <a:pt x="285496" y="25795"/>
                </a:lnTo>
                <a:lnTo>
                  <a:pt x="240172" y="6748"/>
                </a:lnTo>
                <a:lnTo>
                  <a:pt x="189737" y="0"/>
                </a:lnTo>
                <a:close/>
              </a:path>
            </a:pathLst>
          </a:custGeom>
          <a:solidFill>
            <a:srgbClr val="F80804"/>
          </a:solidFill>
        </p:spPr>
        <p:txBody>
          <a:bodyPr wrap="square" lIns="0" tIns="0" rIns="0" bIns="0" rtlCol="0"/>
          <a:lstStyle/>
          <a:p>
            <a:endParaRPr dirty="0"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2A295F-1CBF-225F-C987-FDF2C93F43BD}"/>
              </a:ext>
            </a:extLst>
          </p:cNvPr>
          <p:cNvSpPr txBox="1"/>
          <p:nvPr/>
        </p:nvSpPr>
        <p:spPr>
          <a:xfrm>
            <a:off x="6876850" y="2243172"/>
            <a:ext cx="2721663" cy="574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支持连接移远云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  <a:p>
            <a:r>
              <a:rPr lang="zh-CN" altLang="en-US" sz="1300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基于</a:t>
            </a:r>
            <a:r>
              <a:rPr lang="en-US" altLang="zh-CN" sz="1300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python</a:t>
            </a:r>
            <a:r>
              <a:rPr lang="zh-CN" altLang="en-US" sz="1300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语言开发</a:t>
            </a:r>
            <a:endParaRPr lang="en-US" sz="1300" dirty="0"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F29EAD1-20D1-665F-A5AB-5F998A5F3C85}"/>
              </a:ext>
            </a:extLst>
          </p:cNvPr>
          <p:cNvSpPr txBox="1"/>
          <p:nvPr/>
        </p:nvSpPr>
        <p:spPr>
          <a:xfrm>
            <a:off x="9899215" y="3211962"/>
            <a:ext cx="1924292" cy="776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支持二次开发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  <a:p>
            <a:r>
              <a:rPr lang="zh-CN" altLang="en-US" sz="1300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基于成熟框架，人力投入少，开发周期短</a:t>
            </a:r>
            <a:endParaRPr lang="en-US" sz="1300" dirty="0"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5140A88F-6323-8C50-AA92-5B83C8BAC380}"/>
              </a:ext>
            </a:extLst>
          </p:cNvPr>
          <p:cNvSpPr/>
          <p:nvPr/>
        </p:nvSpPr>
        <p:spPr>
          <a:xfrm>
            <a:off x="1041956" y="1623395"/>
            <a:ext cx="4182602" cy="4151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F762BC2-04E8-6887-8060-DD5535F758A4}"/>
              </a:ext>
            </a:extLst>
          </p:cNvPr>
          <p:cNvSpPr txBox="1"/>
          <p:nvPr/>
        </p:nvSpPr>
        <p:spPr>
          <a:xfrm>
            <a:off x="6884988" y="3262462"/>
            <a:ext cx="272166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手机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APP</a:t>
            </a:r>
          </a:p>
          <a:p>
            <a:r>
              <a:rPr lang="zh-CN" altLang="en-US" sz="1300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天天酷骑软件界面丰富</a:t>
            </a:r>
            <a:endParaRPr lang="en-US" sz="1300" dirty="0"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3820CD7B-F41E-0594-DBBB-7F81EC835FAF}"/>
              </a:ext>
            </a:extLst>
          </p:cNvPr>
          <p:cNvSpPr/>
          <p:nvPr/>
        </p:nvSpPr>
        <p:spPr>
          <a:xfrm>
            <a:off x="6648993" y="3353458"/>
            <a:ext cx="182880" cy="184468"/>
          </a:xfrm>
          <a:custGeom>
            <a:avLst/>
            <a:gdLst/>
            <a:ahLst/>
            <a:cxnLst/>
            <a:rect l="l" t="t" r="r" b="b"/>
            <a:pathLst>
              <a:path w="378459" h="378460">
                <a:moveTo>
                  <a:pt x="188975" y="0"/>
                </a:moveTo>
                <a:lnTo>
                  <a:pt x="138729" y="6748"/>
                </a:lnTo>
                <a:lnTo>
                  <a:pt x="93584" y="25795"/>
                </a:lnTo>
                <a:lnTo>
                  <a:pt x="55340" y="55340"/>
                </a:lnTo>
                <a:lnTo>
                  <a:pt x="25795" y="93584"/>
                </a:lnTo>
                <a:lnTo>
                  <a:pt x="6748" y="138729"/>
                </a:lnTo>
                <a:lnTo>
                  <a:pt x="0" y="188976"/>
                </a:lnTo>
                <a:lnTo>
                  <a:pt x="6748" y="239222"/>
                </a:lnTo>
                <a:lnTo>
                  <a:pt x="25795" y="284367"/>
                </a:lnTo>
                <a:lnTo>
                  <a:pt x="55340" y="322611"/>
                </a:lnTo>
                <a:lnTo>
                  <a:pt x="93584" y="352156"/>
                </a:lnTo>
                <a:lnTo>
                  <a:pt x="138729" y="371203"/>
                </a:lnTo>
                <a:lnTo>
                  <a:pt x="188975" y="377952"/>
                </a:lnTo>
                <a:lnTo>
                  <a:pt x="239222" y="371203"/>
                </a:lnTo>
                <a:lnTo>
                  <a:pt x="284367" y="352156"/>
                </a:lnTo>
                <a:lnTo>
                  <a:pt x="322611" y="322611"/>
                </a:lnTo>
                <a:lnTo>
                  <a:pt x="352156" y="284367"/>
                </a:lnTo>
                <a:lnTo>
                  <a:pt x="371203" y="239222"/>
                </a:lnTo>
                <a:lnTo>
                  <a:pt x="377951" y="188976"/>
                </a:lnTo>
                <a:lnTo>
                  <a:pt x="371203" y="138729"/>
                </a:lnTo>
                <a:lnTo>
                  <a:pt x="352156" y="93584"/>
                </a:lnTo>
                <a:lnTo>
                  <a:pt x="322611" y="55340"/>
                </a:lnTo>
                <a:lnTo>
                  <a:pt x="284367" y="25795"/>
                </a:lnTo>
                <a:lnTo>
                  <a:pt x="239222" y="6748"/>
                </a:lnTo>
                <a:lnTo>
                  <a:pt x="188975" y="0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5C34F529-92AB-4169-BD7F-8DD95E152C11}"/>
              </a:ext>
            </a:extLst>
          </p:cNvPr>
          <p:cNvSpPr/>
          <p:nvPr/>
        </p:nvSpPr>
        <p:spPr>
          <a:xfrm>
            <a:off x="9633897" y="2331589"/>
            <a:ext cx="182880" cy="184468"/>
          </a:xfrm>
          <a:custGeom>
            <a:avLst/>
            <a:gdLst/>
            <a:ahLst/>
            <a:cxnLst/>
            <a:rect l="l" t="t" r="r" b="b"/>
            <a:pathLst>
              <a:path w="378459" h="378460">
                <a:moveTo>
                  <a:pt x="188975" y="0"/>
                </a:moveTo>
                <a:lnTo>
                  <a:pt x="138729" y="6748"/>
                </a:lnTo>
                <a:lnTo>
                  <a:pt x="93584" y="25795"/>
                </a:lnTo>
                <a:lnTo>
                  <a:pt x="55340" y="55340"/>
                </a:lnTo>
                <a:lnTo>
                  <a:pt x="25795" y="93584"/>
                </a:lnTo>
                <a:lnTo>
                  <a:pt x="6748" y="138729"/>
                </a:lnTo>
                <a:lnTo>
                  <a:pt x="0" y="188975"/>
                </a:lnTo>
                <a:lnTo>
                  <a:pt x="6748" y="239222"/>
                </a:lnTo>
                <a:lnTo>
                  <a:pt x="25795" y="284367"/>
                </a:lnTo>
                <a:lnTo>
                  <a:pt x="55340" y="322611"/>
                </a:lnTo>
                <a:lnTo>
                  <a:pt x="93584" y="352156"/>
                </a:lnTo>
                <a:lnTo>
                  <a:pt x="138729" y="371203"/>
                </a:lnTo>
                <a:lnTo>
                  <a:pt x="188975" y="377951"/>
                </a:lnTo>
                <a:lnTo>
                  <a:pt x="239222" y="371203"/>
                </a:lnTo>
                <a:lnTo>
                  <a:pt x="284367" y="352156"/>
                </a:lnTo>
                <a:lnTo>
                  <a:pt x="322611" y="322611"/>
                </a:lnTo>
                <a:lnTo>
                  <a:pt x="352156" y="284367"/>
                </a:lnTo>
                <a:lnTo>
                  <a:pt x="371203" y="239222"/>
                </a:lnTo>
                <a:lnTo>
                  <a:pt x="377951" y="188975"/>
                </a:lnTo>
                <a:lnTo>
                  <a:pt x="371203" y="138729"/>
                </a:lnTo>
                <a:lnTo>
                  <a:pt x="352156" y="93584"/>
                </a:lnTo>
                <a:lnTo>
                  <a:pt x="322611" y="55340"/>
                </a:lnTo>
                <a:lnTo>
                  <a:pt x="284367" y="25795"/>
                </a:lnTo>
                <a:lnTo>
                  <a:pt x="239222" y="6748"/>
                </a:lnTo>
                <a:lnTo>
                  <a:pt x="18897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dirty="0"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288C1B4-E8C8-4526-A341-2F3978AB2C6C}"/>
              </a:ext>
            </a:extLst>
          </p:cNvPr>
          <p:cNvSpPr txBox="1"/>
          <p:nvPr/>
        </p:nvSpPr>
        <p:spPr>
          <a:xfrm>
            <a:off x="9899215" y="1098664"/>
            <a:ext cx="2305271" cy="574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硬件接口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  <a:p>
            <a:r>
              <a:rPr lang="zh-CN" altLang="en-US" sz="1300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一线通</a:t>
            </a:r>
            <a:r>
              <a:rPr lang="en-US" altLang="zh-CN" sz="1300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/485</a:t>
            </a:r>
            <a:endParaRPr lang="en-US" sz="1300" dirty="0"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A1E9F0E-7D38-5219-C04E-258360429206}"/>
              </a:ext>
            </a:extLst>
          </p:cNvPr>
          <p:cNvSpPr txBox="1"/>
          <p:nvPr/>
        </p:nvSpPr>
        <p:spPr>
          <a:xfrm>
            <a:off x="9924999" y="2247578"/>
            <a:ext cx="2305271" cy="574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软硬件一体方案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  <a:p>
            <a:r>
              <a:rPr lang="zh-CN" altLang="en-US" sz="1300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方便客户快速开发</a:t>
            </a:r>
            <a:endParaRPr lang="en-US" sz="1300" dirty="0"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5951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078355" y="2494915"/>
            <a:ext cx="1472565" cy="1367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 anchorCtr="0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8800" b="1" spc="200" dirty="0">
                <a:solidFill>
                  <a:srgbClr val="404040"/>
                </a:solidFill>
                <a:uFillTx/>
                <a:latin typeface="Arial" panose="020B0604020202020204" pitchFamily="34" charset="0"/>
                <a:ea typeface="微软雅黑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BMS</a:t>
            </a:r>
            <a:r>
              <a:rPr lang="zh-CN" altLang="en-US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云盒系统框架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7938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C5A333FD-FF33-416F-806C-504659A35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BMS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云盒硬件框图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BCEF870-8DB2-2D41-380F-E23089B2EF0A}"/>
              </a:ext>
            </a:extLst>
          </p:cNvPr>
          <p:cNvGrpSpPr/>
          <p:nvPr/>
        </p:nvGrpSpPr>
        <p:grpSpPr>
          <a:xfrm>
            <a:off x="685800" y="1066800"/>
            <a:ext cx="10820400" cy="5181600"/>
            <a:chOff x="685800" y="1066800"/>
            <a:chExt cx="10820400" cy="5181600"/>
          </a:xfrm>
        </p:grpSpPr>
        <p:sp>
          <p:nvSpPr>
            <p:cNvPr id="3" name="圆角矩形">
              <a:extLst>
                <a:ext uri="{FF2B5EF4-FFF2-40B4-BE49-F238E27FC236}">
                  <a16:creationId xmlns:a16="http://schemas.microsoft.com/office/drawing/2014/main" id="{3D256080-0ABB-9ACE-DB9B-EF8F464CC9CC}"/>
                </a:ext>
              </a:extLst>
            </p:cNvPr>
            <p:cNvSpPr/>
            <p:nvPr/>
          </p:nvSpPr>
          <p:spPr>
            <a:xfrm>
              <a:off x="2627472" y="2628623"/>
              <a:ext cx="1256093" cy="3187811"/>
            </a:xfrm>
            <a:custGeom>
              <a:avLst/>
              <a:gdLst>
                <a:gd name="connsiteX0" fmla="*/ 501600 w 1003200"/>
                <a:gd name="connsiteY0" fmla="*/ 2546000 h 2546000"/>
                <a:gd name="connsiteX1" fmla="*/ 501600 w 1003200"/>
                <a:gd name="connsiteY1" fmla="*/ 0 h 2546000"/>
                <a:gd name="connsiteX2" fmla="*/ 1003200 w 1003200"/>
                <a:gd name="connsiteY2" fmla="*/ 1273000 h 2546000"/>
                <a:gd name="connsiteX3" fmla="*/ 0 w 1003200"/>
                <a:gd name="connsiteY3" fmla="*/ 1273000 h 2546000"/>
                <a:gd name="connsiteX4" fmla="*/ 501600 w 1003200"/>
                <a:gd name="connsiteY4" fmla="*/ 1273000 h 254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200" h="2546000" stroke="0">
                  <a:moveTo>
                    <a:pt x="912000" y="2546000"/>
                  </a:moveTo>
                  <a:cubicBezTo>
                    <a:pt x="962373" y="2546000"/>
                    <a:pt x="1003200" y="2505173"/>
                    <a:pt x="1003200" y="2454800"/>
                  </a:cubicBezTo>
                  <a:lnTo>
                    <a:pt x="1003200" y="91200"/>
                  </a:lnTo>
                  <a:cubicBezTo>
                    <a:pt x="1003200" y="40830"/>
                    <a:pt x="962373" y="0"/>
                    <a:pt x="912000" y="0"/>
                  </a:cubicBezTo>
                  <a:lnTo>
                    <a:pt x="91200" y="0"/>
                  </a:lnTo>
                  <a:cubicBezTo>
                    <a:pt x="40830" y="0"/>
                    <a:pt x="0" y="40830"/>
                    <a:pt x="0" y="91200"/>
                  </a:cubicBezTo>
                  <a:lnTo>
                    <a:pt x="0" y="2454800"/>
                  </a:lnTo>
                  <a:cubicBezTo>
                    <a:pt x="0" y="2505173"/>
                    <a:pt x="40830" y="2546000"/>
                    <a:pt x="91200" y="2546000"/>
                  </a:cubicBezTo>
                  <a:lnTo>
                    <a:pt x="912000" y="2546000"/>
                  </a:lnTo>
                  <a:close/>
                </a:path>
                <a:path w="1003200" h="2546000" fill="none">
                  <a:moveTo>
                    <a:pt x="912000" y="2546000"/>
                  </a:moveTo>
                  <a:cubicBezTo>
                    <a:pt x="962373" y="2546000"/>
                    <a:pt x="1003200" y="2505173"/>
                    <a:pt x="1003200" y="2454800"/>
                  </a:cubicBezTo>
                  <a:lnTo>
                    <a:pt x="1003200" y="91200"/>
                  </a:lnTo>
                  <a:cubicBezTo>
                    <a:pt x="1003200" y="40830"/>
                    <a:pt x="962373" y="0"/>
                    <a:pt x="912000" y="0"/>
                  </a:cubicBezTo>
                  <a:lnTo>
                    <a:pt x="91200" y="0"/>
                  </a:lnTo>
                  <a:cubicBezTo>
                    <a:pt x="40830" y="0"/>
                    <a:pt x="0" y="40830"/>
                    <a:pt x="0" y="91200"/>
                  </a:cubicBezTo>
                  <a:lnTo>
                    <a:pt x="0" y="2454800"/>
                  </a:lnTo>
                  <a:cubicBezTo>
                    <a:pt x="0" y="2505173"/>
                    <a:pt x="40830" y="2546000"/>
                    <a:pt x="91200" y="2546000"/>
                  </a:cubicBezTo>
                  <a:lnTo>
                    <a:pt x="912000" y="2546000"/>
                  </a:lnTo>
                  <a:close/>
                </a:path>
              </a:pathLst>
            </a:custGeom>
            <a:solidFill>
              <a:srgbClr val="FFB713"/>
            </a:solidFill>
            <a:ln w="7600" cap="flat">
              <a:noFill/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QuecPython</a:t>
              </a:r>
            </a:p>
            <a:p>
              <a:pPr algn="ctr"/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模组</a:t>
              </a:r>
            </a:p>
          </p:txBody>
        </p:sp>
        <p:sp>
          <p:nvSpPr>
            <p:cNvPr id="4" name="圆角矩形">
              <a:extLst>
                <a:ext uri="{FF2B5EF4-FFF2-40B4-BE49-F238E27FC236}">
                  <a16:creationId xmlns:a16="http://schemas.microsoft.com/office/drawing/2014/main" id="{89A8AFDB-3DD6-80F3-0F07-7072DA928E80}"/>
                </a:ext>
              </a:extLst>
            </p:cNvPr>
            <p:cNvSpPr/>
            <p:nvPr/>
          </p:nvSpPr>
          <p:spPr>
            <a:xfrm>
              <a:off x="1299574" y="4701890"/>
              <a:ext cx="728400" cy="423455"/>
            </a:xfrm>
            <a:custGeom>
              <a:avLst/>
              <a:gdLst>
                <a:gd name="connsiteX0" fmla="*/ 231800 w 463600"/>
                <a:gd name="connsiteY0" fmla="*/ 338200 h 338200"/>
                <a:gd name="connsiteX1" fmla="*/ 231800 w 463600"/>
                <a:gd name="connsiteY1" fmla="*/ 0 h 338200"/>
                <a:gd name="connsiteX2" fmla="*/ 463600 w 463600"/>
                <a:gd name="connsiteY2" fmla="*/ 169100 h 338200"/>
                <a:gd name="connsiteX3" fmla="*/ 0 w 463600"/>
                <a:gd name="connsiteY3" fmla="*/ 169100 h 338200"/>
                <a:gd name="connsiteX4" fmla="*/ 231800 w 463600"/>
                <a:gd name="connsiteY4" fmla="*/ 169100 h 3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600" h="338200" stroke="0">
                  <a:moveTo>
                    <a:pt x="372400" y="338200"/>
                  </a:moveTo>
                  <a:cubicBezTo>
                    <a:pt x="422770" y="338200"/>
                    <a:pt x="463600" y="297370"/>
                    <a:pt x="463600" y="247000"/>
                  </a:cubicBezTo>
                  <a:lnTo>
                    <a:pt x="463600" y="91200"/>
                  </a:lnTo>
                  <a:cubicBezTo>
                    <a:pt x="463600" y="40830"/>
                    <a:pt x="422770" y="0"/>
                    <a:pt x="372400" y="0"/>
                  </a:cubicBezTo>
                  <a:lnTo>
                    <a:pt x="91200" y="0"/>
                  </a:lnTo>
                  <a:cubicBezTo>
                    <a:pt x="40830" y="0"/>
                    <a:pt x="0" y="40830"/>
                    <a:pt x="0" y="91200"/>
                  </a:cubicBezTo>
                  <a:lnTo>
                    <a:pt x="0" y="247000"/>
                  </a:lnTo>
                  <a:cubicBezTo>
                    <a:pt x="0" y="297370"/>
                    <a:pt x="40830" y="338200"/>
                    <a:pt x="91200" y="338200"/>
                  </a:cubicBezTo>
                  <a:lnTo>
                    <a:pt x="372400" y="338200"/>
                  </a:lnTo>
                  <a:close/>
                </a:path>
                <a:path w="463600" h="338200" fill="none">
                  <a:moveTo>
                    <a:pt x="372400" y="338200"/>
                  </a:moveTo>
                  <a:cubicBezTo>
                    <a:pt x="422770" y="338200"/>
                    <a:pt x="463600" y="297370"/>
                    <a:pt x="463600" y="247000"/>
                  </a:cubicBezTo>
                  <a:lnTo>
                    <a:pt x="463600" y="91200"/>
                  </a:lnTo>
                  <a:cubicBezTo>
                    <a:pt x="463600" y="40830"/>
                    <a:pt x="422770" y="0"/>
                    <a:pt x="372400" y="0"/>
                  </a:cubicBezTo>
                  <a:lnTo>
                    <a:pt x="91200" y="0"/>
                  </a:lnTo>
                  <a:cubicBezTo>
                    <a:pt x="40830" y="0"/>
                    <a:pt x="0" y="40830"/>
                    <a:pt x="0" y="91200"/>
                  </a:cubicBezTo>
                  <a:lnTo>
                    <a:pt x="0" y="247000"/>
                  </a:lnTo>
                  <a:cubicBezTo>
                    <a:pt x="0" y="297370"/>
                    <a:pt x="40830" y="338200"/>
                    <a:pt x="91200" y="338200"/>
                  </a:cubicBezTo>
                  <a:lnTo>
                    <a:pt x="372400" y="338200"/>
                  </a:lnTo>
                  <a:close/>
                </a:path>
              </a:pathLst>
            </a:custGeom>
            <a:solidFill>
              <a:srgbClr val="D2E18F"/>
            </a:solidFill>
            <a:ln w="7600" cap="flat">
              <a:noFill/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12V</a:t>
              </a: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供电</a:t>
              </a:r>
            </a:p>
          </p:txBody>
        </p:sp>
        <p:sp>
          <p:nvSpPr>
            <p:cNvPr id="5" name="圆角矩形">
              <a:extLst>
                <a:ext uri="{FF2B5EF4-FFF2-40B4-BE49-F238E27FC236}">
                  <a16:creationId xmlns:a16="http://schemas.microsoft.com/office/drawing/2014/main" id="{C996B792-4B15-814B-3E70-51DB0333A021}"/>
                </a:ext>
              </a:extLst>
            </p:cNvPr>
            <p:cNvSpPr/>
            <p:nvPr/>
          </p:nvSpPr>
          <p:spPr>
            <a:xfrm>
              <a:off x="4514103" y="4010800"/>
              <a:ext cx="580467" cy="423455"/>
            </a:xfrm>
            <a:custGeom>
              <a:avLst/>
              <a:gdLst>
                <a:gd name="connsiteX0" fmla="*/ 231800 w 463600"/>
                <a:gd name="connsiteY0" fmla="*/ 338200 h 338200"/>
                <a:gd name="connsiteX1" fmla="*/ 231800 w 463600"/>
                <a:gd name="connsiteY1" fmla="*/ 0 h 338200"/>
                <a:gd name="connsiteX2" fmla="*/ 463600 w 463600"/>
                <a:gd name="connsiteY2" fmla="*/ 169100 h 338200"/>
                <a:gd name="connsiteX3" fmla="*/ 0 w 463600"/>
                <a:gd name="connsiteY3" fmla="*/ 169100 h 338200"/>
                <a:gd name="connsiteX4" fmla="*/ 231800 w 463600"/>
                <a:gd name="connsiteY4" fmla="*/ 169100 h 3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600" h="338200" stroke="0">
                  <a:moveTo>
                    <a:pt x="372400" y="338200"/>
                  </a:moveTo>
                  <a:cubicBezTo>
                    <a:pt x="422770" y="338200"/>
                    <a:pt x="463600" y="297370"/>
                    <a:pt x="463600" y="247000"/>
                  </a:cubicBezTo>
                  <a:lnTo>
                    <a:pt x="463600" y="91200"/>
                  </a:lnTo>
                  <a:cubicBezTo>
                    <a:pt x="463600" y="40830"/>
                    <a:pt x="422770" y="0"/>
                    <a:pt x="372400" y="0"/>
                  </a:cubicBezTo>
                  <a:lnTo>
                    <a:pt x="91200" y="0"/>
                  </a:lnTo>
                  <a:cubicBezTo>
                    <a:pt x="40830" y="0"/>
                    <a:pt x="0" y="40830"/>
                    <a:pt x="0" y="91200"/>
                  </a:cubicBezTo>
                  <a:lnTo>
                    <a:pt x="0" y="247000"/>
                  </a:lnTo>
                  <a:cubicBezTo>
                    <a:pt x="0" y="297370"/>
                    <a:pt x="40830" y="338200"/>
                    <a:pt x="91200" y="338200"/>
                  </a:cubicBezTo>
                  <a:lnTo>
                    <a:pt x="372400" y="338200"/>
                  </a:lnTo>
                  <a:close/>
                </a:path>
                <a:path w="463600" h="338200" fill="none">
                  <a:moveTo>
                    <a:pt x="372400" y="338200"/>
                  </a:moveTo>
                  <a:cubicBezTo>
                    <a:pt x="422770" y="338200"/>
                    <a:pt x="463600" y="297370"/>
                    <a:pt x="463600" y="247000"/>
                  </a:cubicBezTo>
                  <a:lnTo>
                    <a:pt x="463600" y="91200"/>
                  </a:lnTo>
                  <a:cubicBezTo>
                    <a:pt x="463600" y="40830"/>
                    <a:pt x="422770" y="0"/>
                    <a:pt x="372400" y="0"/>
                  </a:cubicBezTo>
                  <a:lnTo>
                    <a:pt x="91200" y="0"/>
                  </a:lnTo>
                  <a:cubicBezTo>
                    <a:pt x="40830" y="0"/>
                    <a:pt x="0" y="40830"/>
                    <a:pt x="0" y="91200"/>
                  </a:cubicBezTo>
                  <a:lnTo>
                    <a:pt x="0" y="247000"/>
                  </a:lnTo>
                  <a:cubicBezTo>
                    <a:pt x="0" y="297370"/>
                    <a:pt x="40830" y="338200"/>
                    <a:pt x="91200" y="338200"/>
                  </a:cubicBezTo>
                  <a:lnTo>
                    <a:pt x="372400" y="338200"/>
                  </a:lnTo>
                  <a:close/>
                </a:path>
              </a:pathLst>
            </a:custGeom>
            <a:solidFill>
              <a:srgbClr val="FBC3B1"/>
            </a:solidFill>
            <a:ln w="7600" cap="flat">
              <a:noFill/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一线通</a:t>
              </a:r>
            </a:p>
          </p:txBody>
        </p:sp>
        <p:sp>
          <p:nvSpPr>
            <p:cNvPr id="6" name="圆角矩形">
              <a:extLst>
                <a:ext uri="{FF2B5EF4-FFF2-40B4-BE49-F238E27FC236}">
                  <a16:creationId xmlns:a16="http://schemas.microsoft.com/office/drawing/2014/main" id="{B690B005-77E7-22E0-3891-535B386E3A96}"/>
                </a:ext>
              </a:extLst>
            </p:cNvPr>
            <p:cNvSpPr/>
            <p:nvPr/>
          </p:nvSpPr>
          <p:spPr>
            <a:xfrm>
              <a:off x="2627472" y="1653248"/>
              <a:ext cx="580467" cy="423455"/>
            </a:xfrm>
            <a:custGeom>
              <a:avLst/>
              <a:gdLst>
                <a:gd name="connsiteX0" fmla="*/ 231800 w 463600"/>
                <a:gd name="connsiteY0" fmla="*/ 338200 h 338200"/>
                <a:gd name="connsiteX1" fmla="*/ 231800 w 463600"/>
                <a:gd name="connsiteY1" fmla="*/ 0 h 338200"/>
                <a:gd name="connsiteX2" fmla="*/ 463600 w 463600"/>
                <a:gd name="connsiteY2" fmla="*/ 169100 h 338200"/>
                <a:gd name="connsiteX3" fmla="*/ 0 w 463600"/>
                <a:gd name="connsiteY3" fmla="*/ 169100 h 338200"/>
                <a:gd name="connsiteX4" fmla="*/ 231800 w 463600"/>
                <a:gd name="connsiteY4" fmla="*/ 169100 h 3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600" h="338200" stroke="0">
                  <a:moveTo>
                    <a:pt x="372400" y="338200"/>
                  </a:moveTo>
                  <a:cubicBezTo>
                    <a:pt x="422770" y="338200"/>
                    <a:pt x="463600" y="297370"/>
                    <a:pt x="463600" y="247000"/>
                  </a:cubicBezTo>
                  <a:lnTo>
                    <a:pt x="463600" y="91200"/>
                  </a:lnTo>
                  <a:cubicBezTo>
                    <a:pt x="463600" y="40830"/>
                    <a:pt x="422770" y="0"/>
                    <a:pt x="372400" y="0"/>
                  </a:cubicBezTo>
                  <a:lnTo>
                    <a:pt x="91200" y="0"/>
                  </a:lnTo>
                  <a:cubicBezTo>
                    <a:pt x="40830" y="0"/>
                    <a:pt x="0" y="40830"/>
                    <a:pt x="0" y="91200"/>
                  </a:cubicBezTo>
                  <a:lnTo>
                    <a:pt x="0" y="247000"/>
                  </a:lnTo>
                  <a:cubicBezTo>
                    <a:pt x="0" y="297370"/>
                    <a:pt x="40830" y="338200"/>
                    <a:pt x="91200" y="338200"/>
                  </a:cubicBezTo>
                  <a:lnTo>
                    <a:pt x="372400" y="338200"/>
                  </a:lnTo>
                  <a:close/>
                </a:path>
                <a:path w="463600" h="338200" fill="none">
                  <a:moveTo>
                    <a:pt x="372400" y="338200"/>
                  </a:moveTo>
                  <a:cubicBezTo>
                    <a:pt x="422770" y="338200"/>
                    <a:pt x="463600" y="297370"/>
                    <a:pt x="463600" y="247000"/>
                  </a:cubicBezTo>
                  <a:lnTo>
                    <a:pt x="463600" y="91200"/>
                  </a:lnTo>
                  <a:cubicBezTo>
                    <a:pt x="463600" y="40830"/>
                    <a:pt x="422770" y="0"/>
                    <a:pt x="372400" y="0"/>
                  </a:cubicBezTo>
                  <a:lnTo>
                    <a:pt x="91200" y="0"/>
                  </a:lnTo>
                  <a:cubicBezTo>
                    <a:pt x="40830" y="0"/>
                    <a:pt x="0" y="40830"/>
                    <a:pt x="0" y="91200"/>
                  </a:cubicBezTo>
                  <a:lnTo>
                    <a:pt x="0" y="247000"/>
                  </a:lnTo>
                  <a:cubicBezTo>
                    <a:pt x="0" y="297370"/>
                    <a:pt x="40830" y="338200"/>
                    <a:pt x="91200" y="338200"/>
                  </a:cubicBezTo>
                  <a:lnTo>
                    <a:pt x="372400" y="338200"/>
                  </a:lnTo>
                  <a:close/>
                </a:path>
              </a:pathLst>
            </a:custGeom>
            <a:solidFill>
              <a:srgbClr val="BF83FF"/>
            </a:solidFill>
            <a:ln w="7600" cap="flat">
              <a:noFill/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LTE</a:t>
              </a:r>
            </a:p>
            <a:p>
              <a:pPr algn="ctr"/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天线</a:t>
              </a:r>
            </a:p>
          </p:txBody>
        </p:sp>
        <p:sp>
          <p:nvSpPr>
            <p:cNvPr id="7" name="ConnectLine">
              <a:extLst>
                <a:ext uri="{FF2B5EF4-FFF2-40B4-BE49-F238E27FC236}">
                  <a16:creationId xmlns:a16="http://schemas.microsoft.com/office/drawing/2014/main" id="{A3D6299C-A8C0-D7CC-40E1-ACE62F9D0D92}"/>
                </a:ext>
              </a:extLst>
            </p:cNvPr>
            <p:cNvSpPr/>
            <p:nvPr/>
          </p:nvSpPr>
          <p:spPr>
            <a:xfrm>
              <a:off x="2027973" y="4913617"/>
              <a:ext cx="599499" cy="9516"/>
            </a:xfrm>
            <a:custGeom>
              <a:avLst/>
              <a:gdLst/>
              <a:ahLst/>
              <a:cxnLst/>
              <a:rect l="l" t="t" r="r" b="b"/>
              <a:pathLst>
                <a:path w="478800" h="7600" fill="none">
                  <a:moveTo>
                    <a:pt x="0" y="0"/>
                  </a:moveTo>
                  <a:lnTo>
                    <a:pt x="478800" y="0"/>
                  </a:lnTo>
                </a:path>
              </a:pathLst>
            </a:custGeom>
            <a:noFill/>
            <a:ln w="15200" cap="flat">
              <a:solidFill>
                <a:srgbClr val="454545"/>
              </a:solidFill>
              <a:miter/>
              <a:tailEnd type="triangle" w="med" len="med"/>
            </a:ln>
          </p:spPr>
        </p:sp>
        <p:sp>
          <p:nvSpPr>
            <p:cNvPr id="8" name="圆角矩形">
              <a:extLst>
                <a:ext uri="{FF2B5EF4-FFF2-40B4-BE49-F238E27FC236}">
                  <a16:creationId xmlns:a16="http://schemas.microsoft.com/office/drawing/2014/main" id="{B423D519-4B0C-6B1A-A7E3-537FB7435927}"/>
                </a:ext>
              </a:extLst>
            </p:cNvPr>
            <p:cNvSpPr/>
            <p:nvPr/>
          </p:nvSpPr>
          <p:spPr>
            <a:xfrm>
              <a:off x="3303097" y="1653248"/>
              <a:ext cx="580467" cy="423455"/>
            </a:xfrm>
            <a:custGeom>
              <a:avLst/>
              <a:gdLst>
                <a:gd name="connsiteX0" fmla="*/ 231800 w 463600"/>
                <a:gd name="connsiteY0" fmla="*/ 338200 h 338200"/>
                <a:gd name="connsiteX1" fmla="*/ 231800 w 463600"/>
                <a:gd name="connsiteY1" fmla="*/ 0 h 338200"/>
                <a:gd name="connsiteX2" fmla="*/ 463600 w 463600"/>
                <a:gd name="connsiteY2" fmla="*/ 169100 h 338200"/>
                <a:gd name="connsiteX3" fmla="*/ 0 w 463600"/>
                <a:gd name="connsiteY3" fmla="*/ 169100 h 338200"/>
                <a:gd name="connsiteX4" fmla="*/ 231800 w 463600"/>
                <a:gd name="connsiteY4" fmla="*/ 169100 h 3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600" h="338200" stroke="0">
                  <a:moveTo>
                    <a:pt x="372400" y="338200"/>
                  </a:moveTo>
                  <a:cubicBezTo>
                    <a:pt x="422770" y="338200"/>
                    <a:pt x="463600" y="297370"/>
                    <a:pt x="463600" y="247000"/>
                  </a:cubicBezTo>
                  <a:lnTo>
                    <a:pt x="463600" y="91200"/>
                  </a:lnTo>
                  <a:cubicBezTo>
                    <a:pt x="463600" y="40830"/>
                    <a:pt x="422770" y="0"/>
                    <a:pt x="372400" y="0"/>
                  </a:cubicBezTo>
                  <a:lnTo>
                    <a:pt x="91200" y="0"/>
                  </a:lnTo>
                  <a:cubicBezTo>
                    <a:pt x="40830" y="0"/>
                    <a:pt x="0" y="40830"/>
                    <a:pt x="0" y="91200"/>
                  </a:cubicBezTo>
                  <a:lnTo>
                    <a:pt x="0" y="247000"/>
                  </a:lnTo>
                  <a:cubicBezTo>
                    <a:pt x="0" y="297370"/>
                    <a:pt x="40830" y="338200"/>
                    <a:pt x="91200" y="338200"/>
                  </a:cubicBezTo>
                  <a:lnTo>
                    <a:pt x="372400" y="338200"/>
                  </a:lnTo>
                  <a:close/>
                </a:path>
                <a:path w="463600" h="338200" fill="none">
                  <a:moveTo>
                    <a:pt x="372400" y="338200"/>
                  </a:moveTo>
                  <a:cubicBezTo>
                    <a:pt x="422770" y="338200"/>
                    <a:pt x="463600" y="297370"/>
                    <a:pt x="463600" y="247000"/>
                  </a:cubicBezTo>
                  <a:lnTo>
                    <a:pt x="463600" y="91200"/>
                  </a:lnTo>
                  <a:cubicBezTo>
                    <a:pt x="463600" y="40830"/>
                    <a:pt x="422770" y="0"/>
                    <a:pt x="372400" y="0"/>
                  </a:cubicBezTo>
                  <a:lnTo>
                    <a:pt x="91200" y="0"/>
                  </a:lnTo>
                  <a:cubicBezTo>
                    <a:pt x="40830" y="0"/>
                    <a:pt x="0" y="40830"/>
                    <a:pt x="0" y="91200"/>
                  </a:cubicBezTo>
                  <a:lnTo>
                    <a:pt x="0" y="247000"/>
                  </a:lnTo>
                  <a:cubicBezTo>
                    <a:pt x="0" y="297370"/>
                    <a:pt x="40830" y="338200"/>
                    <a:pt x="91200" y="338200"/>
                  </a:cubicBezTo>
                  <a:lnTo>
                    <a:pt x="372400" y="338200"/>
                  </a:lnTo>
                  <a:close/>
                </a:path>
              </a:pathLst>
            </a:custGeom>
            <a:solidFill>
              <a:srgbClr val="BF83FF"/>
            </a:solidFill>
            <a:ln w="7600" cap="flat">
              <a:noFill/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SIM卡</a:t>
              </a:r>
            </a:p>
          </p:txBody>
        </p:sp>
        <p:sp>
          <p:nvSpPr>
            <p:cNvPr id="9" name="ConnectLine">
              <a:extLst>
                <a:ext uri="{FF2B5EF4-FFF2-40B4-BE49-F238E27FC236}">
                  <a16:creationId xmlns:a16="http://schemas.microsoft.com/office/drawing/2014/main" id="{16061CF1-C168-8D85-7521-F6495EB0B92C}"/>
                </a:ext>
              </a:extLst>
            </p:cNvPr>
            <p:cNvSpPr/>
            <p:nvPr/>
          </p:nvSpPr>
          <p:spPr>
            <a:xfrm>
              <a:off x="2917705" y="2076704"/>
              <a:ext cx="9516" cy="551919"/>
            </a:xfrm>
            <a:custGeom>
              <a:avLst/>
              <a:gdLst/>
              <a:ahLst/>
              <a:cxnLst/>
              <a:rect l="l" t="t" r="r" b="b"/>
              <a:pathLst>
                <a:path w="7600" h="440800" fill="none">
                  <a:moveTo>
                    <a:pt x="0" y="0"/>
                  </a:moveTo>
                  <a:lnTo>
                    <a:pt x="0" y="440800"/>
                  </a:lnTo>
                </a:path>
              </a:pathLst>
            </a:custGeom>
            <a:noFill/>
            <a:ln w="15200" cap="flat">
              <a:solidFill>
                <a:srgbClr val="454545"/>
              </a:solidFill>
              <a:miter/>
              <a:headEnd type="triangle" w="med" len="med"/>
              <a:tailEnd type="triangle" w="med" len="med"/>
            </a:ln>
          </p:spPr>
        </p:sp>
        <p:sp>
          <p:nvSpPr>
            <p:cNvPr id="10" name="ConnectLine">
              <a:extLst>
                <a:ext uri="{FF2B5EF4-FFF2-40B4-BE49-F238E27FC236}">
                  <a16:creationId xmlns:a16="http://schemas.microsoft.com/office/drawing/2014/main" id="{2ADE8890-C340-D62C-650F-39B464452BE5}"/>
                </a:ext>
              </a:extLst>
            </p:cNvPr>
            <p:cNvSpPr/>
            <p:nvPr/>
          </p:nvSpPr>
          <p:spPr>
            <a:xfrm>
              <a:off x="3593331" y="2076704"/>
              <a:ext cx="9516" cy="551919"/>
            </a:xfrm>
            <a:custGeom>
              <a:avLst/>
              <a:gdLst/>
              <a:ahLst/>
              <a:cxnLst/>
              <a:rect l="l" t="t" r="r" b="b"/>
              <a:pathLst>
                <a:path w="7600" h="440800" fill="none">
                  <a:moveTo>
                    <a:pt x="0" y="0"/>
                  </a:moveTo>
                  <a:lnTo>
                    <a:pt x="0" y="440800"/>
                  </a:lnTo>
                </a:path>
              </a:pathLst>
            </a:custGeom>
            <a:noFill/>
            <a:ln w="15200" cap="flat">
              <a:solidFill>
                <a:srgbClr val="454545"/>
              </a:solidFill>
              <a:miter/>
              <a:headEnd type="triangle" w="med" len="med"/>
              <a:tailEnd type="triangle" w="med" len="med"/>
            </a:ln>
          </p:spPr>
        </p:sp>
        <p:sp>
          <p:nvSpPr>
            <p:cNvPr id="11" name="ConnectLine">
              <a:extLst>
                <a:ext uri="{FF2B5EF4-FFF2-40B4-BE49-F238E27FC236}">
                  <a16:creationId xmlns:a16="http://schemas.microsoft.com/office/drawing/2014/main" id="{FC583D54-548B-1ECE-CA5C-AF0C55742255}"/>
                </a:ext>
              </a:extLst>
            </p:cNvPr>
            <p:cNvSpPr/>
            <p:nvPr/>
          </p:nvSpPr>
          <p:spPr>
            <a:xfrm rot="10800000">
              <a:off x="3883564" y="4222528"/>
              <a:ext cx="599499" cy="9516"/>
            </a:xfrm>
            <a:custGeom>
              <a:avLst/>
              <a:gdLst/>
              <a:ahLst/>
              <a:cxnLst/>
              <a:rect l="l" t="t" r="r" b="b"/>
              <a:pathLst>
                <a:path w="478800" h="7600" fill="none">
                  <a:moveTo>
                    <a:pt x="0" y="0"/>
                  </a:moveTo>
                  <a:lnTo>
                    <a:pt x="478800" y="0"/>
                  </a:lnTo>
                </a:path>
              </a:pathLst>
            </a:custGeom>
            <a:noFill/>
            <a:ln w="15200" cap="flat">
              <a:solidFill>
                <a:srgbClr val="454545"/>
              </a:solidFill>
              <a:miter/>
              <a:tailEnd type="triangle" w="med" len="med"/>
            </a:ln>
          </p:spPr>
        </p:sp>
        <p:sp>
          <p:nvSpPr>
            <p:cNvPr id="12" name="ConnectLine">
              <a:extLst>
                <a:ext uri="{FF2B5EF4-FFF2-40B4-BE49-F238E27FC236}">
                  <a16:creationId xmlns:a16="http://schemas.microsoft.com/office/drawing/2014/main" id="{B897217F-F74A-9310-20E7-34741734D247}"/>
                </a:ext>
              </a:extLst>
            </p:cNvPr>
            <p:cNvSpPr/>
            <p:nvPr/>
          </p:nvSpPr>
          <p:spPr>
            <a:xfrm>
              <a:off x="3883564" y="4913617"/>
              <a:ext cx="599499" cy="9516"/>
            </a:xfrm>
            <a:custGeom>
              <a:avLst/>
              <a:gdLst/>
              <a:ahLst/>
              <a:cxnLst/>
              <a:rect l="l" t="t" r="r" b="b"/>
              <a:pathLst>
                <a:path w="478800" h="7600" fill="none">
                  <a:moveTo>
                    <a:pt x="478800" y="0"/>
                  </a:moveTo>
                  <a:lnTo>
                    <a:pt x="0" y="0"/>
                  </a:lnTo>
                </a:path>
              </a:pathLst>
            </a:custGeom>
            <a:noFill/>
            <a:ln w="15200" cap="flat">
              <a:solidFill>
                <a:srgbClr val="454545"/>
              </a:solidFill>
              <a:miter/>
              <a:headEnd type="triangle" w="med" len="med"/>
              <a:tailEnd type="triangle" w="med" len="med"/>
            </a:ln>
          </p:spPr>
        </p:sp>
        <p:sp>
          <p:nvSpPr>
            <p:cNvPr id="13" name="圆角矩形">
              <a:extLst>
                <a:ext uri="{FF2B5EF4-FFF2-40B4-BE49-F238E27FC236}">
                  <a16:creationId xmlns:a16="http://schemas.microsoft.com/office/drawing/2014/main" id="{21D2C33A-C231-D91D-5370-AA78CA19A97B}"/>
                </a:ext>
              </a:extLst>
            </p:cNvPr>
            <p:cNvSpPr/>
            <p:nvPr/>
          </p:nvSpPr>
          <p:spPr>
            <a:xfrm>
              <a:off x="9597832" y="1600178"/>
              <a:ext cx="580467" cy="423455"/>
            </a:xfrm>
            <a:custGeom>
              <a:avLst/>
              <a:gdLst>
                <a:gd name="connsiteX0" fmla="*/ 231800 w 463600"/>
                <a:gd name="connsiteY0" fmla="*/ 338200 h 338200"/>
                <a:gd name="connsiteX1" fmla="*/ 231800 w 463600"/>
                <a:gd name="connsiteY1" fmla="*/ 0 h 338200"/>
                <a:gd name="connsiteX2" fmla="*/ 463600 w 463600"/>
                <a:gd name="connsiteY2" fmla="*/ 169100 h 338200"/>
                <a:gd name="connsiteX3" fmla="*/ 0 w 463600"/>
                <a:gd name="connsiteY3" fmla="*/ 169100 h 338200"/>
                <a:gd name="connsiteX4" fmla="*/ 231800 w 463600"/>
                <a:gd name="connsiteY4" fmla="*/ 169100 h 3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600" h="338200" stroke="0">
                  <a:moveTo>
                    <a:pt x="372400" y="338200"/>
                  </a:moveTo>
                  <a:cubicBezTo>
                    <a:pt x="422770" y="338200"/>
                    <a:pt x="463600" y="297370"/>
                    <a:pt x="463600" y="247000"/>
                  </a:cubicBezTo>
                  <a:lnTo>
                    <a:pt x="463600" y="91200"/>
                  </a:lnTo>
                  <a:cubicBezTo>
                    <a:pt x="463600" y="40830"/>
                    <a:pt x="422770" y="0"/>
                    <a:pt x="372400" y="0"/>
                  </a:cubicBezTo>
                  <a:lnTo>
                    <a:pt x="91200" y="0"/>
                  </a:lnTo>
                  <a:cubicBezTo>
                    <a:pt x="40830" y="0"/>
                    <a:pt x="0" y="40830"/>
                    <a:pt x="0" y="91200"/>
                  </a:cubicBezTo>
                  <a:lnTo>
                    <a:pt x="0" y="247000"/>
                  </a:lnTo>
                  <a:cubicBezTo>
                    <a:pt x="0" y="297370"/>
                    <a:pt x="40830" y="338200"/>
                    <a:pt x="91200" y="338200"/>
                  </a:cubicBezTo>
                  <a:lnTo>
                    <a:pt x="372400" y="338200"/>
                  </a:lnTo>
                  <a:close/>
                </a:path>
                <a:path w="463600" h="338200" fill="none">
                  <a:moveTo>
                    <a:pt x="372400" y="338200"/>
                  </a:moveTo>
                  <a:cubicBezTo>
                    <a:pt x="422770" y="338200"/>
                    <a:pt x="463600" y="297370"/>
                    <a:pt x="463600" y="247000"/>
                  </a:cubicBezTo>
                  <a:lnTo>
                    <a:pt x="463600" y="91200"/>
                  </a:lnTo>
                  <a:cubicBezTo>
                    <a:pt x="463600" y="40830"/>
                    <a:pt x="422770" y="0"/>
                    <a:pt x="372400" y="0"/>
                  </a:cubicBezTo>
                  <a:lnTo>
                    <a:pt x="91200" y="0"/>
                  </a:lnTo>
                  <a:cubicBezTo>
                    <a:pt x="40830" y="0"/>
                    <a:pt x="0" y="40830"/>
                    <a:pt x="0" y="91200"/>
                  </a:cubicBezTo>
                  <a:lnTo>
                    <a:pt x="0" y="247000"/>
                  </a:lnTo>
                  <a:cubicBezTo>
                    <a:pt x="0" y="297370"/>
                    <a:pt x="40830" y="338200"/>
                    <a:pt x="91200" y="338200"/>
                  </a:cubicBezTo>
                  <a:lnTo>
                    <a:pt x="372400" y="338200"/>
                  </a:lnTo>
                  <a:close/>
                </a:path>
              </a:pathLst>
            </a:custGeom>
            <a:solidFill>
              <a:srgbClr val="FFB713"/>
            </a:solidFill>
            <a:ln w="7600" cap="flat">
              <a:noFill/>
              <a:miter/>
            </a:ln>
          </p:spPr>
        </p:sp>
        <p:sp>
          <p:nvSpPr>
            <p:cNvPr id="14" name="圆角矩形">
              <a:extLst>
                <a:ext uri="{FF2B5EF4-FFF2-40B4-BE49-F238E27FC236}">
                  <a16:creationId xmlns:a16="http://schemas.microsoft.com/office/drawing/2014/main" id="{776C9439-A34C-A73F-840A-A1E9313AA67C}"/>
                </a:ext>
              </a:extLst>
            </p:cNvPr>
            <p:cNvSpPr/>
            <p:nvPr/>
          </p:nvSpPr>
          <p:spPr>
            <a:xfrm>
              <a:off x="9581606" y="2543803"/>
              <a:ext cx="580467" cy="423455"/>
            </a:xfrm>
            <a:custGeom>
              <a:avLst/>
              <a:gdLst>
                <a:gd name="connsiteX0" fmla="*/ 231800 w 463600"/>
                <a:gd name="connsiteY0" fmla="*/ 338200 h 338200"/>
                <a:gd name="connsiteX1" fmla="*/ 231800 w 463600"/>
                <a:gd name="connsiteY1" fmla="*/ 0 h 338200"/>
                <a:gd name="connsiteX2" fmla="*/ 463600 w 463600"/>
                <a:gd name="connsiteY2" fmla="*/ 169100 h 338200"/>
                <a:gd name="connsiteX3" fmla="*/ 0 w 463600"/>
                <a:gd name="connsiteY3" fmla="*/ 169100 h 338200"/>
                <a:gd name="connsiteX4" fmla="*/ 231800 w 463600"/>
                <a:gd name="connsiteY4" fmla="*/ 169100 h 3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600" h="338200" stroke="0">
                  <a:moveTo>
                    <a:pt x="372400" y="338200"/>
                  </a:moveTo>
                  <a:cubicBezTo>
                    <a:pt x="422770" y="338200"/>
                    <a:pt x="463600" y="297370"/>
                    <a:pt x="463600" y="247000"/>
                  </a:cubicBezTo>
                  <a:lnTo>
                    <a:pt x="463600" y="91200"/>
                  </a:lnTo>
                  <a:cubicBezTo>
                    <a:pt x="463600" y="40830"/>
                    <a:pt x="422770" y="0"/>
                    <a:pt x="372400" y="0"/>
                  </a:cubicBezTo>
                  <a:lnTo>
                    <a:pt x="91200" y="0"/>
                  </a:lnTo>
                  <a:cubicBezTo>
                    <a:pt x="40830" y="0"/>
                    <a:pt x="0" y="40830"/>
                    <a:pt x="0" y="91200"/>
                  </a:cubicBezTo>
                  <a:lnTo>
                    <a:pt x="0" y="247000"/>
                  </a:lnTo>
                  <a:cubicBezTo>
                    <a:pt x="0" y="297370"/>
                    <a:pt x="40830" y="338200"/>
                    <a:pt x="91200" y="338200"/>
                  </a:cubicBezTo>
                  <a:lnTo>
                    <a:pt x="372400" y="338200"/>
                  </a:lnTo>
                  <a:close/>
                </a:path>
                <a:path w="463600" h="338200" fill="none">
                  <a:moveTo>
                    <a:pt x="372400" y="338200"/>
                  </a:moveTo>
                  <a:cubicBezTo>
                    <a:pt x="422770" y="338200"/>
                    <a:pt x="463600" y="297370"/>
                    <a:pt x="463600" y="247000"/>
                  </a:cubicBezTo>
                  <a:lnTo>
                    <a:pt x="463600" y="91200"/>
                  </a:lnTo>
                  <a:cubicBezTo>
                    <a:pt x="463600" y="40830"/>
                    <a:pt x="422770" y="0"/>
                    <a:pt x="372400" y="0"/>
                  </a:cubicBezTo>
                  <a:lnTo>
                    <a:pt x="91200" y="0"/>
                  </a:lnTo>
                  <a:cubicBezTo>
                    <a:pt x="40830" y="0"/>
                    <a:pt x="0" y="40830"/>
                    <a:pt x="0" y="91200"/>
                  </a:cubicBezTo>
                  <a:lnTo>
                    <a:pt x="0" y="247000"/>
                  </a:lnTo>
                  <a:cubicBezTo>
                    <a:pt x="0" y="297370"/>
                    <a:pt x="40830" y="338200"/>
                    <a:pt x="91200" y="338200"/>
                  </a:cubicBezTo>
                  <a:lnTo>
                    <a:pt x="372400" y="338200"/>
                  </a:lnTo>
                  <a:close/>
                </a:path>
              </a:pathLst>
            </a:custGeom>
            <a:solidFill>
              <a:srgbClr val="D2E18F"/>
            </a:solidFill>
            <a:ln w="7600" cap="flat">
              <a:noFill/>
              <a:miter/>
            </a:ln>
          </p:spPr>
        </p:sp>
        <p:sp>
          <p:nvSpPr>
            <p:cNvPr id="15" name="圆角矩形">
              <a:extLst>
                <a:ext uri="{FF2B5EF4-FFF2-40B4-BE49-F238E27FC236}">
                  <a16:creationId xmlns:a16="http://schemas.microsoft.com/office/drawing/2014/main" id="{C578514B-9F25-11B7-EB2D-6820D720217D}"/>
                </a:ext>
              </a:extLst>
            </p:cNvPr>
            <p:cNvSpPr/>
            <p:nvPr/>
          </p:nvSpPr>
          <p:spPr>
            <a:xfrm>
              <a:off x="9597832" y="3487429"/>
              <a:ext cx="580467" cy="423455"/>
            </a:xfrm>
            <a:custGeom>
              <a:avLst/>
              <a:gdLst>
                <a:gd name="connsiteX0" fmla="*/ 231800 w 463600"/>
                <a:gd name="connsiteY0" fmla="*/ 338200 h 338200"/>
                <a:gd name="connsiteX1" fmla="*/ 231800 w 463600"/>
                <a:gd name="connsiteY1" fmla="*/ 0 h 338200"/>
                <a:gd name="connsiteX2" fmla="*/ 463600 w 463600"/>
                <a:gd name="connsiteY2" fmla="*/ 169100 h 338200"/>
                <a:gd name="connsiteX3" fmla="*/ 0 w 463600"/>
                <a:gd name="connsiteY3" fmla="*/ 169100 h 338200"/>
                <a:gd name="connsiteX4" fmla="*/ 231800 w 463600"/>
                <a:gd name="connsiteY4" fmla="*/ 169100 h 3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600" h="338200" stroke="0">
                  <a:moveTo>
                    <a:pt x="372400" y="338200"/>
                  </a:moveTo>
                  <a:cubicBezTo>
                    <a:pt x="422770" y="338200"/>
                    <a:pt x="463600" y="297370"/>
                    <a:pt x="463600" y="247000"/>
                  </a:cubicBezTo>
                  <a:lnTo>
                    <a:pt x="463600" y="91200"/>
                  </a:lnTo>
                  <a:cubicBezTo>
                    <a:pt x="463600" y="40830"/>
                    <a:pt x="422770" y="0"/>
                    <a:pt x="372400" y="0"/>
                  </a:cubicBezTo>
                  <a:lnTo>
                    <a:pt x="91200" y="0"/>
                  </a:lnTo>
                  <a:cubicBezTo>
                    <a:pt x="40830" y="0"/>
                    <a:pt x="0" y="40830"/>
                    <a:pt x="0" y="91200"/>
                  </a:cubicBezTo>
                  <a:lnTo>
                    <a:pt x="0" y="247000"/>
                  </a:lnTo>
                  <a:cubicBezTo>
                    <a:pt x="0" y="297370"/>
                    <a:pt x="40830" y="338200"/>
                    <a:pt x="91200" y="338200"/>
                  </a:cubicBezTo>
                  <a:lnTo>
                    <a:pt x="372400" y="338200"/>
                  </a:lnTo>
                  <a:close/>
                </a:path>
                <a:path w="463600" h="338200" fill="none">
                  <a:moveTo>
                    <a:pt x="372400" y="338200"/>
                  </a:moveTo>
                  <a:cubicBezTo>
                    <a:pt x="422770" y="338200"/>
                    <a:pt x="463600" y="297370"/>
                    <a:pt x="463600" y="247000"/>
                  </a:cubicBezTo>
                  <a:lnTo>
                    <a:pt x="463600" y="91200"/>
                  </a:lnTo>
                  <a:cubicBezTo>
                    <a:pt x="463600" y="40830"/>
                    <a:pt x="422770" y="0"/>
                    <a:pt x="372400" y="0"/>
                  </a:cubicBezTo>
                  <a:lnTo>
                    <a:pt x="91200" y="0"/>
                  </a:lnTo>
                  <a:cubicBezTo>
                    <a:pt x="40830" y="0"/>
                    <a:pt x="0" y="40830"/>
                    <a:pt x="0" y="91200"/>
                  </a:cubicBezTo>
                  <a:lnTo>
                    <a:pt x="0" y="247000"/>
                  </a:lnTo>
                  <a:cubicBezTo>
                    <a:pt x="0" y="297370"/>
                    <a:pt x="40830" y="338200"/>
                    <a:pt x="91200" y="338200"/>
                  </a:cubicBezTo>
                  <a:lnTo>
                    <a:pt x="372400" y="338200"/>
                  </a:lnTo>
                  <a:close/>
                </a:path>
              </a:pathLst>
            </a:custGeom>
            <a:solidFill>
              <a:srgbClr val="BF83FF"/>
            </a:solidFill>
            <a:ln w="7600" cap="flat">
              <a:noFill/>
              <a:miter/>
            </a:ln>
          </p:spPr>
        </p:sp>
        <p:sp>
          <p:nvSpPr>
            <p:cNvPr id="16" name="圆角矩形">
              <a:extLst>
                <a:ext uri="{FF2B5EF4-FFF2-40B4-BE49-F238E27FC236}">
                  <a16:creationId xmlns:a16="http://schemas.microsoft.com/office/drawing/2014/main" id="{D395450C-F619-4EAC-E971-24D2F6329581}"/>
                </a:ext>
              </a:extLst>
            </p:cNvPr>
            <p:cNvSpPr/>
            <p:nvPr/>
          </p:nvSpPr>
          <p:spPr>
            <a:xfrm>
              <a:off x="9597832" y="4396101"/>
              <a:ext cx="580467" cy="423455"/>
            </a:xfrm>
            <a:custGeom>
              <a:avLst/>
              <a:gdLst>
                <a:gd name="connsiteX0" fmla="*/ 231800 w 463600"/>
                <a:gd name="connsiteY0" fmla="*/ 338200 h 338200"/>
                <a:gd name="connsiteX1" fmla="*/ 231800 w 463600"/>
                <a:gd name="connsiteY1" fmla="*/ 0 h 338200"/>
                <a:gd name="connsiteX2" fmla="*/ 463600 w 463600"/>
                <a:gd name="connsiteY2" fmla="*/ 169100 h 338200"/>
                <a:gd name="connsiteX3" fmla="*/ 0 w 463600"/>
                <a:gd name="connsiteY3" fmla="*/ 169100 h 338200"/>
                <a:gd name="connsiteX4" fmla="*/ 231800 w 463600"/>
                <a:gd name="connsiteY4" fmla="*/ 169100 h 3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600" h="338200" stroke="0">
                  <a:moveTo>
                    <a:pt x="372400" y="338200"/>
                  </a:moveTo>
                  <a:cubicBezTo>
                    <a:pt x="422770" y="338200"/>
                    <a:pt x="463600" y="297370"/>
                    <a:pt x="463600" y="247000"/>
                  </a:cubicBezTo>
                  <a:lnTo>
                    <a:pt x="463600" y="91200"/>
                  </a:lnTo>
                  <a:cubicBezTo>
                    <a:pt x="463600" y="40830"/>
                    <a:pt x="422770" y="0"/>
                    <a:pt x="372400" y="0"/>
                  </a:cubicBezTo>
                  <a:lnTo>
                    <a:pt x="91200" y="0"/>
                  </a:lnTo>
                  <a:cubicBezTo>
                    <a:pt x="40830" y="0"/>
                    <a:pt x="0" y="40830"/>
                    <a:pt x="0" y="91200"/>
                  </a:cubicBezTo>
                  <a:lnTo>
                    <a:pt x="0" y="247000"/>
                  </a:lnTo>
                  <a:cubicBezTo>
                    <a:pt x="0" y="297370"/>
                    <a:pt x="40830" y="338200"/>
                    <a:pt x="91200" y="338200"/>
                  </a:cubicBezTo>
                  <a:lnTo>
                    <a:pt x="372400" y="338200"/>
                  </a:lnTo>
                  <a:close/>
                </a:path>
                <a:path w="463600" h="338200" fill="none">
                  <a:moveTo>
                    <a:pt x="372400" y="338200"/>
                  </a:moveTo>
                  <a:cubicBezTo>
                    <a:pt x="422770" y="338200"/>
                    <a:pt x="463600" y="297370"/>
                    <a:pt x="463600" y="247000"/>
                  </a:cubicBezTo>
                  <a:lnTo>
                    <a:pt x="463600" y="91200"/>
                  </a:lnTo>
                  <a:cubicBezTo>
                    <a:pt x="463600" y="40830"/>
                    <a:pt x="422770" y="0"/>
                    <a:pt x="372400" y="0"/>
                  </a:cubicBezTo>
                  <a:lnTo>
                    <a:pt x="91200" y="0"/>
                  </a:lnTo>
                  <a:cubicBezTo>
                    <a:pt x="40830" y="0"/>
                    <a:pt x="0" y="40830"/>
                    <a:pt x="0" y="91200"/>
                  </a:cubicBezTo>
                  <a:lnTo>
                    <a:pt x="0" y="247000"/>
                  </a:lnTo>
                  <a:cubicBezTo>
                    <a:pt x="0" y="297370"/>
                    <a:pt x="40830" y="338200"/>
                    <a:pt x="91200" y="338200"/>
                  </a:cubicBezTo>
                  <a:lnTo>
                    <a:pt x="372400" y="338200"/>
                  </a:lnTo>
                  <a:close/>
                </a:path>
              </a:pathLst>
            </a:custGeom>
            <a:solidFill>
              <a:srgbClr val="FBC3B1"/>
            </a:solidFill>
            <a:ln w="7600" cap="flat">
              <a:noFill/>
              <a:miter/>
            </a:ln>
          </p:spPr>
        </p:sp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F52C2A0C-35BA-9C54-469C-C16F284809C7}"/>
                </a:ext>
              </a:extLst>
            </p:cNvPr>
            <p:cNvSpPr/>
            <p:nvPr/>
          </p:nvSpPr>
          <p:spPr>
            <a:xfrm>
              <a:off x="10257024" y="1683438"/>
              <a:ext cx="390150" cy="256928"/>
            </a:xfrm>
            <a:custGeom>
              <a:avLst/>
              <a:gdLst/>
              <a:ahLst/>
              <a:cxnLst/>
              <a:rect l="l" t="t" r="r" b="b"/>
              <a:pathLst>
                <a:path w="311600" h="205200" stroke="0">
                  <a:moveTo>
                    <a:pt x="0" y="0"/>
                  </a:moveTo>
                  <a:lnTo>
                    <a:pt x="311600" y="0"/>
                  </a:lnTo>
                  <a:lnTo>
                    <a:pt x="311600" y="205200"/>
                  </a:lnTo>
                  <a:lnTo>
                    <a:pt x="0" y="205200"/>
                  </a:lnTo>
                  <a:lnTo>
                    <a:pt x="0" y="0"/>
                  </a:lnTo>
                  <a:close/>
                </a:path>
                <a:path w="311600" h="205200" fill="none">
                  <a:moveTo>
                    <a:pt x="0" y="0"/>
                  </a:moveTo>
                  <a:lnTo>
                    <a:pt x="311600" y="0"/>
                  </a:lnTo>
                  <a:lnTo>
                    <a:pt x="311600" y="205200"/>
                  </a:lnTo>
                  <a:lnTo>
                    <a:pt x="0" y="2052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00" cap="flat">
              <a:noFill/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100" dirty="0">
                  <a:solidFill>
                    <a:srgbClr val="454545"/>
                  </a:solidFill>
                  <a:latin typeface="微软雅黑"/>
                  <a:ea typeface="微软雅黑"/>
                  <a:cs typeface="微软雅黑"/>
                </a:rPr>
                <a:t>主控</a:t>
              </a:r>
            </a:p>
          </p:txBody>
        </p:sp>
        <p:sp>
          <p:nvSpPr>
            <p:cNvPr id="18" name="Rectangle">
              <a:extLst>
                <a:ext uri="{FF2B5EF4-FFF2-40B4-BE49-F238E27FC236}">
                  <a16:creationId xmlns:a16="http://schemas.microsoft.com/office/drawing/2014/main" id="{5ABF1A99-D9A2-DF3D-8D54-C3ED5CEF7E31}"/>
                </a:ext>
              </a:extLst>
            </p:cNvPr>
            <p:cNvSpPr/>
            <p:nvPr/>
          </p:nvSpPr>
          <p:spPr>
            <a:xfrm>
              <a:off x="10280709" y="2605628"/>
              <a:ext cx="390150" cy="256928"/>
            </a:xfrm>
            <a:custGeom>
              <a:avLst/>
              <a:gdLst/>
              <a:ahLst/>
              <a:cxnLst/>
              <a:rect l="l" t="t" r="r" b="b"/>
              <a:pathLst>
                <a:path w="311600" h="205200" stroke="0">
                  <a:moveTo>
                    <a:pt x="0" y="0"/>
                  </a:moveTo>
                  <a:lnTo>
                    <a:pt x="311600" y="0"/>
                  </a:lnTo>
                  <a:lnTo>
                    <a:pt x="311600" y="205200"/>
                  </a:lnTo>
                  <a:lnTo>
                    <a:pt x="0" y="205200"/>
                  </a:lnTo>
                  <a:lnTo>
                    <a:pt x="0" y="0"/>
                  </a:lnTo>
                  <a:close/>
                </a:path>
                <a:path w="311600" h="205200" fill="none">
                  <a:moveTo>
                    <a:pt x="0" y="0"/>
                  </a:moveTo>
                  <a:lnTo>
                    <a:pt x="311600" y="0"/>
                  </a:lnTo>
                  <a:lnTo>
                    <a:pt x="311600" y="205200"/>
                  </a:lnTo>
                  <a:lnTo>
                    <a:pt x="0" y="2052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00" cap="flat">
              <a:noFill/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100" dirty="0">
                  <a:solidFill>
                    <a:srgbClr val="454545"/>
                  </a:solidFill>
                  <a:latin typeface="微软雅黑"/>
                  <a:ea typeface="微软雅黑"/>
                  <a:cs typeface="微软雅黑"/>
                </a:rPr>
                <a:t>供电</a:t>
              </a:r>
            </a:p>
          </p:txBody>
        </p:sp>
        <p:sp>
          <p:nvSpPr>
            <p:cNvPr id="25" name="Rectangle">
              <a:extLst>
                <a:ext uri="{FF2B5EF4-FFF2-40B4-BE49-F238E27FC236}">
                  <a16:creationId xmlns:a16="http://schemas.microsoft.com/office/drawing/2014/main" id="{FFF559F6-196F-BBA6-E288-B0D88BFCC106}"/>
                </a:ext>
              </a:extLst>
            </p:cNvPr>
            <p:cNvSpPr/>
            <p:nvPr/>
          </p:nvSpPr>
          <p:spPr>
            <a:xfrm>
              <a:off x="10287733" y="3549116"/>
              <a:ext cx="390150" cy="256928"/>
            </a:xfrm>
            <a:custGeom>
              <a:avLst/>
              <a:gdLst/>
              <a:ahLst/>
              <a:cxnLst/>
              <a:rect l="l" t="t" r="r" b="b"/>
              <a:pathLst>
                <a:path w="311600" h="205200" stroke="0">
                  <a:moveTo>
                    <a:pt x="0" y="0"/>
                  </a:moveTo>
                  <a:lnTo>
                    <a:pt x="311600" y="0"/>
                  </a:lnTo>
                  <a:lnTo>
                    <a:pt x="311600" y="205200"/>
                  </a:lnTo>
                  <a:lnTo>
                    <a:pt x="0" y="205200"/>
                  </a:lnTo>
                  <a:lnTo>
                    <a:pt x="0" y="0"/>
                  </a:lnTo>
                  <a:close/>
                </a:path>
                <a:path w="311600" h="205200" fill="none">
                  <a:moveTo>
                    <a:pt x="0" y="0"/>
                  </a:moveTo>
                  <a:lnTo>
                    <a:pt x="311600" y="0"/>
                  </a:lnTo>
                  <a:lnTo>
                    <a:pt x="311600" y="205200"/>
                  </a:lnTo>
                  <a:lnTo>
                    <a:pt x="0" y="2052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00" cap="flat">
              <a:noFill/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100" dirty="0">
                  <a:solidFill>
                    <a:srgbClr val="454545"/>
                  </a:solidFill>
                  <a:latin typeface="微软雅黑"/>
                  <a:ea typeface="微软雅黑"/>
                  <a:cs typeface="微软雅黑"/>
                </a:rPr>
                <a:t>网络</a:t>
              </a:r>
            </a:p>
          </p:txBody>
        </p:sp>
        <p:sp>
          <p:nvSpPr>
            <p:cNvPr id="26" name="Rectangle">
              <a:extLst>
                <a:ext uri="{FF2B5EF4-FFF2-40B4-BE49-F238E27FC236}">
                  <a16:creationId xmlns:a16="http://schemas.microsoft.com/office/drawing/2014/main" id="{11C568F5-11C6-EED6-781A-EE3CA6CA3B22}"/>
                </a:ext>
              </a:extLst>
            </p:cNvPr>
            <p:cNvSpPr/>
            <p:nvPr/>
          </p:nvSpPr>
          <p:spPr>
            <a:xfrm>
              <a:off x="10315106" y="4479364"/>
              <a:ext cx="390150" cy="256928"/>
            </a:xfrm>
            <a:custGeom>
              <a:avLst/>
              <a:gdLst/>
              <a:ahLst/>
              <a:cxnLst/>
              <a:rect l="l" t="t" r="r" b="b"/>
              <a:pathLst>
                <a:path w="311600" h="205200" stroke="0">
                  <a:moveTo>
                    <a:pt x="0" y="0"/>
                  </a:moveTo>
                  <a:lnTo>
                    <a:pt x="311600" y="0"/>
                  </a:lnTo>
                  <a:lnTo>
                    <a:pt x="311600" y="205200"/>
                  </a:lnTo>
                  <a:lnTo>
                    <a:pt x="0" y="205200"/>
                  </a:lnTo>
                  <a:lnTo>
                    <a:pt x="0" y="0"/>
                  </a:lnTo>
                  <a:close/>
                </a:path>
                <a:path w="311600" h="205200" fill="none">
                  <a:moveTo>
                    <a:pt x="0" y="0"/>
                  </a:moveTo>
                  <a:lnTo>
                    <a:pt x="311600" y="0"/>
                  </a:lnTo>
                  <a:lnTo>
                    <a:pt x="311600" y="205200"/>
                  </a:lnTo>
                  <a:lnTo>
                    <a:pt x="0" y="2052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00" cap="flat">
              <a:noFill/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100" dirty="0">
                  <a:solidFill>
                    <a:srgbClr val="454545"/>
                  </a:solidFill>
                  <a:latin typeface="微软雅黑"/>
                  <a:ea typeface="微软雅黑"/>
                  <a:cs typeface="微软雅黑"/>
                </a:rPr>
                <a:t>对外通信</a:t>
              </a:r>
            </a:p>
          </p:txBody>
        </p:sp>
        <p:sp>
          <p:nvSpPr>
            <p:cNvPr id="34" name="Line">
              <a:extLst>
                <a:ext uri="{FF2B5EF4-FFF2-40B4-BE49-F238E27FC236}">
                  <a16:creationId xmlns:a16="http://schemas.microsoft.com/office/drawing/2014/main" id="{BA68AEAA-2B9F-EE93-E779-E783BD954B2E}"/>
                </a:ext>
              </a:extLst>
            </p:cNvPr>
            <p:cNvSpPr/>
            <p:nvPr/>
          </p:nvSpPr>
          <p:spPr>
            <a:xfrm rot="5400000">
              <a:off x="6562277" y="3694399"/>
              <a:ext cx="4853085" cy="9516"/>
            </a:xfrm>
            <a:custGeom>
              <a:avLst/>
              <a:gdLst/>
              <a:ahLst/>
              <a:cxnLst/>
              <a:rect l="l" t="t" r="r" b="b"/>
              <a:pathLst>
                <a:path w="3876000" h="7600" fill="none">
                  <a:moveTo>
                    <a:pt x="0" y="0"/>
                  </a:moveTo>
                  <a:lnTo>
                    <a:pt x="3876000" y="0"/>
                  </a:lnTo>
                </a:path>
              </a:pathLst>
            </a:custGeom>
            <a:solidFill>
              <a:srgbClr val="E7E7E7"/>
            </a:solidFill>
            <a:ln w="30400" cap="flat">
              <a:solidFill>
                <a:srgbClr val="BCBCBC"/>
              </a:solidFill>
              <a:custDash>
                <a:ds d="200000" sp="500000"/>
              </a:custDash>
              <a:miter/>
            </a:ln>
          </p:spPr>
        </p:sp>
        <p:sp>
          <p:nvSpPr>
            <p:cNvPr id="35" name="无线电波">
              <a:extLst>
                <a:ext uri="{FF2B5EF4-FFF2-40B4-BE49-F238E27FC236}">
                  <a16:creationId xmlns:a16="http://schemas.microsoft.com/office/drawing/2014/main" id="{5BF2AE7A-A758-E3EF-C4E3-498BCDA24F8D}"/>
                </a:ext>
              </a:extLst>
            </p:cNvPr>
            <p:cNvSpPr/>
            <p:nvPr/>
          </p:nvSpPr>
          <p:spPr>
            <a:xfrm>
              <a:off x="5794547" y="3610423"/>
              <a:ext cx="598587" cy="441065"/>
            </a:xfrm>
            <a:custGeom>
              <a:avLst/>
              <a:gdLst/>
              <a:ahLst/>
              <a:cxnLst/>
              <a:rect l="l" t="t" r="r" b="b"/>
              <a:pathLst>
                <a:path w="478072" h="352264" stroke="0">
                  <a:moveTo>
                    <a:pt x="119519" y="176132"/>
                  </a:moveTo>
                  <a:cubicBezTo>
                    <a:pt x="119519" y="135512"/>
                    <a:pt x="139317" y="99947"/>
                    <a:pt x="168942" y="80324"/>
                  </a:cubicBezTo>
                  <a:lnTo>
                    <a:pt x="144247" y="53340"/>
                  </a:lnTo>
                  <a:cubicBezTo>
                    <a:pt x="137567" y="58413"/>
                    <a:pt x="131249" y="64165"/>
                    <a:pt x="125376" y="70583"/>
                  </a:cubicBezTo>
                  <a:cubicBezTo>
                    <a:pt x="99579" y="98777"/>
                    <a:pt x="85371" y="136262"/>
                    <a:pt x="85371" y="176132"/>
                  </a:cubicBezTo>
                  <a:cubicBezTo>
                    <a:pt x="85371" y="216003"/>
                    <a:pt x="99579" y="253488"/>
                    <a:pt x="125377" y="281682"/>
                  </a:cubicBezTo>
                  <a:cubicBezTo>
                    <a:pt x="131251" y="288099"/>
                    <a:pt x="137568" y="293852"/>
                    <a:pt x="144248" y="298923"/>
                  </a:cubicBezTo>
                  <a:lnTo>
                    <a:pt x="168943" y="271941"/>
                  </a:lnTo>
                  <a:cubicBezTo>
                    <a:pt x="139317" y="252318"/>
                    <a:pt x="119519" y="216753"/>
                    <a:pt x="119519" y="176132"/>
                  </a:cubicBezTo>
                  <a:close/>
                  <a:moveTo>
                    <a:pt x="358554" y="176132"/>
                  </a:moveTo>
                  <a:cubicBezTo>
                    <a:pt x="358554" y="216752"/>
                    <a:pt x="338755" y="252318"/>
                    <a:pt x="309131" y="271941"/>
                  </a:cubicBezTo>
                  <a:lnTo>
                    <a:pt x="333825" y="298923"/>
                  </a:lnTo>
                  <a:cubicBezTo>
                    <a:pt x="340506" y="293852"/>
                    <a:pt x="346823" y="288099"/>
                    <a:pt x="352696" y="281682"/>
                  </a:cubicBezTo>
                  <a:cubicBezTo>
                    <a:pt x="378494" y="253488"/>
                    <a:pt x="392702" y="216003"/>
                    <a:pt x="392702" y="176132"/>
                  </a:cubicBezTo>
                  <a:cubicBezTo>
                    <a:pt x="392702" y="136261"/>
                    <a:pt x="378494" y="98776"/>
                    <a:pt x="352695" y="70583"/>
                  </a:cubicBezTo>
                  <a:cubicBezTo>
                    <a:pt x="346822" y="64165"/>
                    <a:pt x="340505" y="58413"/>
                    <a:pt x="333825" y="53340"/>
                  </a:cubicBezTo>
                  <a:lnTo>
                    <a:pt x="309130" y="80324"/>
                  </a:lnTo>
                  <a:cubicBezTo>
                    <a:pt x="338755" y="99946"/>
                    <a:pt x="358554" y="135512"/>
                    <a:pt x="358554" y="176132"/>
                  </a:cubicBezTo>
                  <a:close/>
                  <a:moveTo>
                    <a:pt x="34148" y="176132"/>
                  </a:moveTo>
                  <a:cubicBezTo>
                    <a:pt x="34148" y="114950"/>
                    <a:pt x="61094" y="60647"/>
                    <a:pt x="102725" y="26621"/>
                  </a:cubicBezTo>
                  <a:lnTo>
                    <a:pt x="78362" y="0"/>
                  </a:lnTo>
                  <a:cubicBezTo>
                    <a:pt x="71960" y="5504"/>
                    <a:pt x="65835" y="11444"/>
                    <a:pt x="60011" y="17809"/>
                  </a:cubicBezTo>
                  <a:cubicBezTo>
                    <a:pt x="41206" y="38360"/>
                    <a:pt x="26437" y="62301"/>
                    <a:pt x="16116" y="88967"/>
                  </a:cubicBezTo>
                  <a:cubicBezTo>
                    <a:pt x="5422" y="116596"/>
                    <a:pt x="0" y="145920"/>
                    <a:pt x="0" y="176132"/>
                  </a:cubicBezTo>
                  <a:cubicBezTo>
                    <a:pt x="0" y="206341"/>
                    <a:pt x="5422" y="235668"/>
                    <a:pt x="16116" y="263295"/>
                  </a:cubicBezTo>
                  <a:cubicBezTo>
                    <a:pt x="26437" y="289964"/>
                    <a:pt x="41206" y="313903"/>
                    <a:pt x="60011" y="334455"/>
                  </a:cubicBezTo>
                  <a:cubicBezTo>
                    <a:pt x="65835" y="340818"/>
                    <a:pt x="71960" y="346759"/>
                    <a:pt x="78362" y="352264"/>
                  </a:cubicBezTo>
                  <a:lnTo>
                    <a:pt x="102724" y="325643"/>
                  </a:lnTo>
                  <a:cubicBezTo>
                    <a:pt x="61094" y="291615"/>
                    <a:pt x="34148" y="237313"/>
                    <a:pt x="34148" y="176132"/>
                  </a:cubicBezTo>
                  <a:close/>
                  <a:moveTo>
                    <a:pt x="443924" y="176132"/>
                  </a:moveTo>
                  <a:cubicBezTo>
                    <a:pt x="443924" y="237313"/>
                    <a:pt x="416978" y="291616"/>
                    <a:pt x="375349" y="325642"/>
                  </a:cubicBezTo>
                  <a:lnTo>
                    <a:pt x="399709" y="351894"/>
                  </a:lnTo>
                  <a:cubicBezTo>
                    <a:pt x="406112" y="346389"/>
                    <a:pt x="412237" y="340818"/>
                    <a:pt x="418061" y="334454"/>
                  </a:cubicBezTo>
                  <a:cubicBezTo>
                    <a:pt x="436866" y="313903"/>
                    <a:pt x="451635" y="289963"/>
                    <a:pt x="461956" y="263295"/>
                  </a:cubicBezTo>
                  <a:cubicBezTo>
                    <a:pt x="472649" y="235669"/>
                    <a:pt x="478072" y="206342"/>
                    <a:pt x="478072" y="176132"/>
                  </a:cubicBezTo>
                  <a:cubicBezTo>
                    <a:pt x="478072" y="145921"/>
                    <a:pt x="472649" y="116596"/>
                    <a:pt x="461956" y="88968"/>
                  </a:cubicBezTo>
                  <a:cubicBezTo>
                    <a:pt x="451635" y="62301"/>
                    <a:pt x="436866" y="38361"/>
                    <a:pt x="418061" y="17810"/>
                  </a:cubicBezTo>
                  <a:cubicBezTo>
                    <a:pt x="412238" y="11445"/>
                    <a:pt x="406112" y="5505"/>
                    <a:pt x="399709" y="0"/>
                  </a:cubicBezTo>
                  <a:lnTo>
                    <a:pt x="375347" y="26622"/>
                  </a:lnTo>
                  <a:cubicBezTo>
                    <a:pt x="416978" y="60648"/>
                    <a:pt x="443924" y="114951"/>
                    <a:pt x="443924" y="176132"/>
                  </a:cubicBezTo>
                  <a:close/>
                  <a:moveTo>
                    <a:pt x="171713" y="176132"/>
                  </a:moveTo>
                  <a:cubicBezTo>
                    <a:pt x="171713" y="137691"/>
                    <a:pt x="201855" y="106529"/>
                    <a:pt x="239036" y="106529"/>
                  </a:cubicBezTo>
                  <a:cubicBezTo>
                    <a:pt x="276218" y="106529"/>
                    <a:pt x="306360" y="137691"/>
                    <a:pt x="306360" y="176132"/>
                  </a:cubicBezTo>
                  <a:cubicBezTo>
                    <a:pt x="306360" y="214573"/>
                    <a:pt x="276218" y="245736"/>
                    <a:pt x="239036" y="245736"/>
                  </a:cubicBezTo>
                  <a:cubicBezTo>
                    <a:pt x="201855" y="245736"/>
                    <a:pt x="171713" y="214573"/>
                    <a:pt x="171713" y="176132"/>
                  </a:cubicBezTo>
                  <a:close/>
                </a:path>
                <a:path w="478072" h="352264" fill="none">
                  <a:moveTo>
                    <a:pt x="119519" y="176132"/>
                  </a:moveTo>
                  <a:cubicBezTo>
                    <a:pt x="119519" y="135512"/>
                    <a:pt x="139317" y="99947"/>
                    <a:pt x="168942" y="80324"/>
                  </a:cubicBezTo>
                  <a:lnTo>
                    <a:pt x="144247" y="53340"/>
                  </a:lnTo>
                  <a:cubicBezTo>
                    <a:pt x="137567" y="58413"/>
                    <a:pt x="131249" y="64165"/>
                    <a:pt x="125376" y="70583"/>
                  </a:cubicBezTo>
                  <a:cubicBezTo>
                    <a:pt x="99579" y="98777"/>
                    <a:pt x="85371" y="136262"/>
                    <a:pt x="85371" y="176132"/>
                  </a:cubicBezTo>
                  <a:cubicBezTo>
                    <a:pt x="85371" y="216003"/>
                    <a:pt x="99579" y="253488"/>
                    <a:pt x="125377" y="281682"/>
                  </a:cubicBezTo>
                  <a:cubicBezTo>
                    <a:pt x="131251" y="288099"/>
                    <a:pt x="137568" y="293852"/>
                    <a:pt x="144248" y="298923"/>
                  </a:cubicBezTo>
                  <a:lnTo>
                    <a:pt x="168943" y="271941"/>
                  </a:lnTo>
                  <a:cubicBezTo>
                    <a:pt x="139317" y="252318"/>
                    <a:pt x="119519" y="216753"/>
                    <a:pt x="119519" y="176132"/>
                  </a:cubicBezTo>
                  <a:close/>
                  <a:moveTo>
                    <a:pt x="358554" y="176132"/>
                  </a:moveTo>
                  <a:cubicBezTo>
                    <a:pt x="358554" y="216752"/>
                    <a:pt x="338755" y="252318"/>
                    <a:pt x="309131" y="271941"/>
                  </a:cubicBezTo>
                  <a:lnTo>
                    <a:pt x="333825" y="298923"/>
                  </a:lnTo>
                  <a:cubicBezTo>
                    <a:pt x="340506" y="293852"/>
                    <a:pt x="346823" y="288099"/>
                    <a:pt x="352696" y="281682"/>
                  </a:cubicBezTo>
                  <a:cubicBezTo>
                    <a:pt x="378494" y="253488"/>
                    <a:pt x="392702" y="216003"/>
                    <a:pt x="392702" y="176132"/>
                  </a:cubicBezTo>
                  <a:cubicBezTo>
                    <a:pt x="392702" y="136261"/>
                    <a:pt x="378494" y="98776"/>
                    <a:pt x="352695" y="70583"/>
                  </a:cubicBezTo>
                  <a:cubicBezTo>
                    <a:pt x="346822" y="64165"/>
                    <a:pt x="340505" y="58413"/>
                    <a:pt x="333825" y="53340"/>
                  </a:cubicBezTo>
                  <a:lnTo>
                    <a:pt x="309130" y="80324"/>
                  </a:lnTo>
                  <a:cubicBezTo>
                    <a:pt x="338755" y="99946"/>
                    <a:pt x="358554" y="135512"/>
                    <a:pt x="358554" y="176132"/>
                  </a:cubicBezTo>
                  <a:close/>
                  <a:moveTo>
                    <a:pt x="34148" y="176132"/>
                  </a:moveTo>
                  <a:cubicBezTo>
                    <a:pt x="34148" y="114950"/>
                    <a:pt x="61094" y="60647"/>
                    <a:pt x="102725" y="26621"/>
                  </a:cubicBezTo>
                  <a:lnTo>
                    <a:pt x="78362" y="0"/>
                  </a:lnTo>
                  <a:cubicBezTo>
                    <a:pt x="71960" y="5504"/>
                    <a:pt x="65835" y="11444"/>
                    <a:pt x="60011" y="17809"/>
                  </a:cubicBezTo>
                  <a:cubicBezTo>
                    <a:pt x="41206" y="38360"/>
                    <a:pt x="26437" y="62301"/>
                    <a:pt x="16116" y="88967"/>
                  </a:cubicBezTo>
                  <a:cubicBezTo>
                    <a:pt x="5422" y="116596"/>
                    <a:pt x="0" y="145920"/>
                    <a:pt x="0" y="176132"/>
                  </a:cubicBezTo>
                  <a:cubicBezTo>
                    <a:pt x="0" y="206341"/>
                    <a:pt x="5422" y="235668"/>
                    <a:pt x="16116" y="263295"/>
                  </a:cubicBezTo>
                  <a:cubicBezTo>
                    <a:pt x="26437" y="289964"/>
                    <a:pt x="41206" y="313903"/>
                    <a:pt x="60011" y="334455"/>
                  </a:cubicBezTo>
                  <a:cubicBezTo>
                    <a:pt x="65835" y="340818"/>
                    <a:pt x="71960" y="346759"/>
                    <a:pt x="78362" y="352264"/>
                  </a:cubicBezTo>
                  <a:lnTo>
                    <a:pt x="102724" y="325643"/>
                  </a:lnTo>
                  <a:cubicBezTo>
                    <a:pt x="61094" y="291615"/>
                    <a:pt x="34148" y="237313"/>
                    <a:pt x="34148" y="176132"/>
                  </a:cubicBezTo>
                  <a:close/>
                  <a:moveTo>
                    <a:pt x="443924" y="176132"/>
                  </a:moveTo>
                  <a:cubicBezTo>
                    <a:pt x="443924" y="237313"/>
                    <a:pt x="416978" y="291616"/>
                    <a:pt x="375349" y="325642"/>
                  </a:cubicBezTo>
                  <a:lnTo>
                    <a:pt x="399709" y="351894"/>
                  </a:lnTo>
                  <a:cubicBezTo>
                    <a:pt x="406112" y="346389"/>
                    <a:pt x="412237" y="340818"/>
                    <a:pt x="418061" y="334454"/>
                  </a:cubicBezTo>
                  <a:cubicBezTo>
                    <a:pt x="436866" y="313903"/>
                    <a:pt x="451635" y="289963"/>
                    <a:pt x="461956" y="263295"/>
                  </a:cubicBezTo>
                  <a:cubicBezTo>
                    <a:pt x="472649" y="235669"/>
                    <a:pt x="478072" y="206342"/>
                    <a:pt x="478072" y="176132"/>
                  </a:cubicBezTo>
                  <a:cubicBezTo>
                    <a:pt x="478072" y="145921"/>
                    <a:pt x="472649" y="116596"/>
                    <a:pt x="461956" y="88968"/>
                  </a:cubicBezTo>
                  <a:cubicBezTo>
                    <a:pt x="451635" y="62301"/>
                    <a:pt x="436866" y="38361"/>
                    <a:pt x="418061" y="17810"/>
                  </a:cubicBezTo>
                  <a:cubicBezTo>
                    <a:pt x="412238" y="11445"/>
                    <a:pt x="406112" y="5505"/>
                    <a:pt x="399709" y="0"/>
                  </a:cubicBezTo>
                  <a:lnTo>
                    <a:pt x="375347" y="26622"/>
                  </a:lnTo>
                  <a:cubicBezTo>
                    <a:pt x="416978" y="60648"/>
                    <a:pt x="443924" y="114951"/>
                    <a:pt x="443924" y="176132"/>
                  </a:cubicBezTo>
                  <a:close/>
                  <a:moveTo>
                    <a:pt x="171713" y="176132"/>
                  </a:moveTo>
                  <a:cubicBezTo>
                    <a:pt x="171713" y="137691"/>
                    <a:pt x="201855" y="106529"/>
                    <a:pt x="239036" y="106529"/>
                  </a:cubicBezTo>
                  <a:cubicBezTo>
                    <a:pt x="276218" y="106529"/>
                    <a:pt x="306360" y="137691"/>
                    <a:pt x="306360" y="176132"/>
                  </a:cubicBezTo>
                  <a:cubicBezTo>
                    <a:pt x="306360" y="214573"/>
                    <a:pt x="276218" y="245736"/>
                    <a:pt x="239036" y="245736"/>
                  </a:cubicBezTo>
                  <a:cubicBezTo>
                    <a:pt x="201855" y="245736"/>
                    <a:pt x="171713" y="214573"/>
                    <a:pt x="171713" y="176132"/>
                  </a:cubicBezTo>
                  <a:close/>
                </a:path>
              </a:pathLst>
            </a:custGeom>
            <a:solidFill>
              <a:srgbClr val="D7D7D7"/>
            </a:solidFill>
            <a:ln w="7600" cap="flat">
              <a:solidFill>
                <a:srgbClr val="D7D7D7"/>
              </a:solidFill>
              <a:miter/>
            </a:ln>
          </p:spPr>
        </p:sp>
        <p:grpSp>
          <p:nvGrpSpPr>
            <p:cNvPr id="36" name="手机">
              <a:extLst>
                <a:ext uri="{FF2B5EF4-FFF2-40B4-BE49-F238E27FC236}">
                  <a16:creationId xmlns:a16="http://schemas.microsoft.com/office/drawing/2014/main" id="{A8802B07-F699-887F-98BC-00FB4A762B39}"/>
                </a:ext>
              </a:extLst>
            </p:cNvPr>
            <p:cNvGrpSpPr/>
            <p:nvPr/>
          </p:nvGrpSpPr>
          <p:grpSpPr>
            <a:xfrm>
              <a:off x="6819203" y="2952324"/>
              <a:ext cx="1608406" cy="1772379"/>
              <a:chOff x="5174224" y="2727265"/>
              <a:chExt cx="1284582" cy="1415541"/>
            </a:xfrm>
          </p:grpSpPr>
          <p:sp>
            <p:nvSpPr>
              <p:cNvPr id="42" name="Rectangle">
                <a:extLst>
                  <a:ext uri="{FF2B5EF4-FFF2-40B4-BE49-F238E27FC236}">
                    <a16:creationId xmlns:a16="http://schemas.microsoft.com/office/drawing/2014/main" id="{1E305BA2-21D4-A056-365B-7C9862D670F1}"/>
                  </a:ext>
                </a:extLst>
              </p:cNvPr>
              <p:cNvSpPr/>
              <p:nvPr/>
            </p:nvSpPr>
            <p:spPr>
              <a:xfrm>
                <a:off x="5656824" y="2727265"/>
                <a:ext cx="801982" cy="1403469"/>
              </a:xfrm>
              <a:custGeom>
                <a:avLst/>
                <a:gdLst/>
                <a:ahLst/>
                <a:cxnLst/>
                <a:rect l="l" t="t" r="r" b="b"/>
                <a:pathLst>
                  <a:path w="801982" h="1403469" stroke="0">
                    <a:moveTo>
                      <a:pt x="801982" y="1403469"/>
                    </a:moveTo>
                    <a:lnTo>
                      <a:pt x="801982" y="0"/>
                    </a:lnTo>
                    <a:lnTo>
                      <a:pt x="0" y="0"/>
                    </a:lnTo>
                    <a:lnTo>
                      <a:pt x="0" y="1403469"/>
                    </a:lnTo>
                    <a:lnTo>
                      <a:pt x="801982" y="1403469"/>
                    </a:lnTo>
                    <a:close/>
                  </a:path>
                </a:pathLst>
              </a:custGeom>
              <a:noFill/>
              <a:ln w="7600" cap="flat">
                <a:noFill/>
                <a:miter/>
              </a:ln>
            </p:spPr>
          </p:sp>
          <p:sp>
            <p:nvSpPr>
              <p:cNvPr id="43" name="Mobile Phone">
                <a:extLst>
                  <a:ext uri="{FF2B5EF4-FFF2-40B4-BE49-F238E27FC236}">
                    <a16:creationId xmlns:a16="http://schemas.microsoft.com/office/drawing/2014/main" id="{5B88031F-10F5-02B1-C6F3-6C4F24CD6BA1}"/>
                  </a:ext>
                </a:extLst>
              </p:cNvPr>
              <p:cNvSpPr/>
              <p:nvPr/>
            </p:nvSpPr>
            <p:spPr>
              <a:xfrm>
                <a:off x="5174224" y="2739337"/>
                <a:ext cx="801982" cy="1403469"/>
              </a:xfrm>
              <a:custGeom>
                <a:avLst/>
                <a:gdLst/>
                <a:ahLst/>
                <a:cxnLst/>
                <a:rect l="l" t="t" r="r" b="b"/>
                <a:pathLst>
                  <a:path w="801982" h="1403469" stroke="0">
                    <a:moveTo>
                      <a:pt x="692424" y="1403469"/>
                    </a:moveTo>
                    <a:lnTo>
                      <a:pt x="107115" y="1403469"/>
                    </a:lnTo>
                    <a:cubicBezTo>
                      <a:pt x="78512" y="1403469"/>
                      <a:pt x="50880" y="1393260"/>
                      <a:pt x="30650" y="1373435"/>
                    </a:cubicBezTo>
                    <a:cubicBezTo>
                      <a:pt x="10419" y="1353611"/>
                      <a:pt x="0" y="1326534"/>
                      <a:pt x="0" y="1298508"/>
                    </a:cubicBezTo>
                    <a:lnTo>
                      <a:pt x="0" y="104960"/>
                    </a:lnTo>
                    <a:cubicBezTo>
                      <a:pt x="0" y="76933"/>
                      <a:pt x="10419" y="49857"/>
                      <a:pt x="30650" y="30033"/>
                    </a:cubicBezTo>
                    <a:cubicBezTo>
                      <a:pt x="50880" y="10209"/>
                      <a:pt x="78512" y="0"/>
                      <a:pt x="107115" y="0"/>
                    </a:cubicBezTo>
                    <a:lnTo>
                      <a:pt x="697307" y="0"/>
                    </a:lnTo>
                    <a:cubicBezTo>
                      <a:pt x="725491" y="0"/>
                      <a:pt x="752482" y="11152"/>
                      <a:pt x="772180" y="30902"/>
                    </a:cubicBezTo>
                    <a:cubicBezTo>
                      <a:pt x="791877" y="50653"/>
                      <a:pt x="801982" y="77353"/>
                      <a:pt x="801982" y="104960"/>
                    </a:cubicBezTo>
                    <a:lnTo>
                      <a:pt x="801982" y="1298508"/>
                    </a:lnTo>
                    <a:cubicBezTo>
                      <a:pt x="801982" y="1356383"/>
                      <a:pt x="753930" y="1403469"/>
                      <a:pt x="692424" y="1403469"/>
                    </a:cubicBezTo>
                    <a:close/>
                    <a:moveTo>
                      <a:pt x="107115" y="61552"/>
                    </a:moveTo>
                    <a:cubicBezTo>
                      <a:pt x="95372" y="61267"/>
                      <a:pt x="84024" y="65714"/>
                      <a:pt x="75718" y="73852"/>
                    </a:cubicBezTo>
                    <a:cubicBezTo>
                      <a:pt x="67412" y="81991"/>
                      <a:pt x="62874" y="93111"/>
                      <a:pt x="63165" y="104618"/>
                    </a:cubicBezTo>
                    <a:lnTo>
                      <a:pt x="63165" y="1298166"/>
                    </a:lnTo>
                    <a:cubicBezTo>
                      <a:pt x="62874" y="1309674"/>
                      <a:pt x="67412" y="1320792"/>
                      <a:pt x="75718" y="1328934"/>
                    </a:cubicBezTo>
                    <a:cubicBezTo>
                      <a:pt x="84024" y="1337072"/>
                      <a:pt x="95372" y="1341519"/>
                      <a:pt x="107115" y="1341232"/>
                    </a:cubicBezTo>
                    <a:lnTo>
                      <a:pt x="697307" y="1341232"/>
                    </a:lnTo>
                    <a:cubicBezTo>
                      <a:pt x="719690" y="1340866"/>
                      <a:pt x="737745" y="1323175"/>
                      <a:pt x="738118" y="1301242"/>
                    </a:cubicBezTo>
                    <a:lnTo>
                      <a:pt x="738118" y="104960"/>
                    </a:lnTo>
                    <a:cubicBezTo>
                      <a:pt x="738592" y="93898"/>
                      <a:pt x="734553" y="83106"/>
                      <a:pt x="726900" y="74964"/>
                    </a:cubicBezTo>
                    <a:cubicBezTo>
                      <a:pt x="719243" y="66821"/>
                      <a:pt x="708598" y="61996"/>
                      <a:pt x="697307" y="61552"/>
                    </a:cubicBezTo>
                    <a:lnTo>
                      <a:pt x="107115" y="61552"/>
                    </a:lnTo>
                    <a:close/>
                    <a:moveTo>
                      <a:pt x="265127" y="111453"/>
                    </a:moveTo>
                    <a:lnTo>
                      <a:pt x="535806" y="111453"/>
                    </a:lnTo>
                    <a:lnTo>
                      <a:pt x="535806" y="169900"/>
                    </a:lnTo>
                    <a:lnTo>
                      <a:pt x="265127" y="169900"/>
                    </a:lnTo>
                    <a:lnTo>
                      <a:pt x="265127" y="111453"/>
                    </a:lnTo>
                    <a:close/>
                    <a:moveTo>
                      <a:pt x="469183" y="1227414"/>
                    </a:moveTo>
                    <a:cubicBezTo>
                      <a:pt x="469183" y="1265167"/>
                      <a:pt x="437949" y="1295773"/>
                      <a:pt x="399420" y="1295773"/>
                    </a:cubicBezTo>
                    <a:cubicBezTo>
                      <a:pt x="360891" y="1295773"/>
                      <a:pt x="329657" y="1265167"/>
                      <a:pt x="329657" y="1227414"/>
                    </a:cubicBezTo>
                    <a:cubicBezTo>
                      <a:pt x="329657" y="1189660"/>
                      <a:pt x="360891" y="1159055"/>
                      <a:pt x="399420" y="1159055"/>
                    </a:cubicBezTo>
                    <a:cubicBezTo>
                      <a:pt x="437949" y="1159055"/>
                      <a:pt x="469183" y="1189660"/>
                      <a:pt x="469183" y="1227414"/>
                    </a:cubicBezTo>
                    <a:close/>
                  </a:path>
                  <a:path w="801982" h="1403469" fill="none">
                    <a:moveTo>
                      <a:pt x="692424" y="1403469"/>
                    </a:moveTo>
                    <a:lnTo>
                      <a:pt x="107115" y="1403469"/>
                    </a:lnTo>
                    <a:cubicBezTo>
                      <a:pt x="78512" y="1403469"/>
                      <a:pt x="50880" y="1393260"/>
                      <a:pt x="30650" y="1373435"/>
                    </a:cubicBezTo>
                    <a:cubicBezTo>
                      <a:pt x="10419" y="1353611"/>
                      <a:pt x="0" y="1326534"/>
                      <a:pt x="0" y="1298508"/>
                    </a:cubicBezTo>
                    <a:lnTo>
                      <a:pt x="0" y="104960"/>
                    </a:lnTo>
                    <a:cubicBezTo>
                      <a:pt x="0" y="76933"/>
                      <a:pt x="10419" y="49857"/>
                      <a:pt x="30650" y="30033"/>
                    </a:cubicBezTo>
                    <a:cubicBezTo>
                      <a:pt x="50880" y="10209"/>
                      <a:pt x="78512" y="0"/>
                      <a:pt x="107115" y="0"/>
                    </a:cubicBezTo>
                    <a:lnTo>
                      <a:pt x="697307" y="0"/>
                    </a:lnTo>
                    <a:cubicBezTo>
                      <a:pt x="725491" y="0"/>
                      <a:pt x="752482" y="11152"/>
                      <a:pt x="772180" y="30902"/>
                    </a:cubicBezTo>
                    <a:cubicBezTo>
                      <a:pt x="791877" y="50653"/>
                      <a:pt x="801982" y="77353"/>
                      <a:pt x="801982" y="104960"/>
                    </a:cubicBezTo>
                    <a:lnTo>
                      <a:pt x="801982" y="1298508"/>
                    </a:lnTo>
                    <a:cubicBezTo>
                      <a:pt x="801982" y="1356383"/>
                      <a:pt x="753930" y="1403469"/>
                      <a:pt x="692424" y="1403469"/>
                    </a:cubicBezTo>
                    <a:close/>
                    <a:moveTo>
                      <a:pt x="107115" y="61552"/>
                    </a:moveTo>
                    <a:cubicBezTo>
                      <a:pt x="95372" y="61267"/>
                      <a:pt x="84024" y="65714"/>
                      <a:pt x="75718" y="73852"/>
                    </a:cubicBezTo>
                    <a:cubicBezTo>
                      <a:pt x="67412" y="81991"/>
                      <a:pt x="62874" y="93111"/>
                      <a:pt x="63165" y="104618"/>
                    </a:cubicBezTo>
                    <a:lnTo>
                      <a:pt x="63165" y="1298166"/>
                    </a:lnTo>
                    <a:cubicBezTo>
                      <a:pt x="62874" y="1309674"/>
                      <a:pt x="67412" y="1320792"/>
                      <a:pt x="75718" y="1328934"/>
                    </a:cubicBezTo>
                    <a:cubicBezTo>
                      <a:pt x="84024" y="1337072"/>
                      <a:pt x="95372" y="1341519"/>
                      <a:pt x="107115" y="1341232"/>
                    </a:cubicBezTo>
                    <a:lnTo>
                      <a:pt x="697307" y="1341232"/>
                    </a:lnTo>
                    <a:cubicBezTo>
                      <a:pt x="719690" y="1340866"/>
                      <a:pt x="737745" y="1323175"/>
                      <a:pt x="738118" y="1301242"/>
                    </a:cubicBezTo>
                    <a:lnTo>
                      <a:pt x="738118" y="104960"/>
                    </a:lnTo>
                    <a:cubicBezTo>
                      <a:pt x="738592" y="93898"/>
                      <a:pt x="734553" y="83106"/>
                      <a:pt x="726900" y="74964"/>
                    </a:cubicBezTo>
                    <a:cubicBezTo>
                      <a:pt x="719243" y="66821"/>
                      <a:pt x="708598" y="61996"/>
                      <a:pt x="697307" y="61552"/>
                    </a:cubicBezTo>
                    <a:lnTo>
                      <a:pt x="107115" y="61552"/>
                    </a:lnTo>
                    <a:close/>
                    <a:moveTo>
                      <a:pt x="265127" y="111453"/>
                    </a:moveTo>
                    <a:lnTo>
                      <a:pt x="535806" y="111453"/>
                    </a:lnTo>
                    <a:lnTo>
                      <a:pt x="535806" y="169900"/>
                    </a:lnTo>
                    <a:lnTo>
                      <a:pt x="265127" y="169900"/>
                    </a:lnTo>
                    <a:lnTo>
                      <a:pt x="265127" y="111453"/>
                    </a:lnTo>
                    <a:close/>
                    <a:moveTo>
                      <a:pt x="469183" y="1227414"/>
                    </a:moveTo>
                    <a:cubicBezTo>
                      <a:pt x="469183" y="1265167"/>
                      <a:pt x="437949" y="1295773"/>
                      <a:pt x="399420" y="1295773"/>
                    </a:cubicBezTo>
                    <a:cubicBezTo>
                      <a:pt x="360891" y="1295773"/>
                      <a:pt x="329657" y="1265167"/>
                      <a:pt x="329657" y="1227414"/>
                    </a:cubicBezTo>
                    <a:cubicBezTo>
                      <a:pt x="329657" y="1189660"/>
                      <a:pt x="360891" y="1159055"/>
                      <a:pt x="399420" y="1159055"/>
                    </a:cubicBezTo>
                    <a:cubicBezTo>
                      <a:pt x="437949" y="1159055"/>
                      <a:pt x="469183" y="1189660"/>
                      <a:pt x="469183" y="1227414"/>
                    </a:cubicBezTo>
                    <a:close/>
                  </a:path>
                </a:pathLst>
              </a:custGeom>
              <a:solidFill>
                <a:srgbClr val="4C4C4C"/>
              </a:solidFill>
              <a:ln w="7600" cap="flat">
                <a:noFill/>
                <a:miter/>
              </a:ln>
            </p:spPr>
          </p:sp>
        </p:grpSp>
        <p:grpSp>
          <p:nvGrpSpPr>
            <p:cNvPr id="37" name="网络">
              <a:extLst>
                <a:ext uri="{FF2B5EF4-FFF2-40B4-BE49-F238E27FC236}">
                  <a16:creationId xmlns:a16="http://schemas.microsoft.com/office/drawing/2014/main" id="{78F0DB9A-23BB-BCC5-ADC9-727595328496}"/>
                </a:ext>
              </a:extLst>
            </p:cNvPr>
            <p:cNvGrpSpPr/>
            <p:nvPr/>
          </p:nvGrpSpPr>
          <p:grpSpPr>
            <a:xfrm>
              <a:off x="2756731" y="2701581"/>
              <a:ext cx="321950" cy="321950"/>
              <a:chOff x="1929659" y="2527005"/>
              <a:chExt cx="257131" cy="257131"/>
            </a:xfrm>
          </p:grpSpPr>
          <p:sp>
            <p:nvSpPr>
              <p:cNvPr id="40" name="Rectangle">
                <a:extLst>
                  <a:ext uri="{FF2B5EF4-FFF2-40B4-BE49-F238E27FC236}">
                    <a16:creationId xmlns:a16="http://schemas.microsoft.com/office/drawing/2014/main" id="{4710A51A-9642-E304-1B9B-1C2A9D33085B}"/>
                  </a:ext>
                </a:extLst>
              </p:cNvPr>
              <p:cNvSpPr/>
              <p:nvPr/>
            </p:nvSpPr>
            <p:spPr>
              <a:xfrm>
                <a:off x="1929659" y="2527005"/>
                <a:ext cx="257131" cy="257131"/>
              </a:xfrm>
              <a:custGeom>
                <a:avLst/>
                <a:gdLst/>
                <a:ahLst/>
                <a:cxnLst/>
                <a:rect l="l" t="t" r="r" b="b"/>
                <a:pathLst>
                  <a:path w="257131" h="257131" stroke="0">
                    <a:moveTo>
                      <a:pt x="257131" y="257131"/>
                    </a:moveTo>
                    <a:lnTo>
                      <a:pt x="257131" y="0"/>
                    </a:lnTo>
                    <a:lnTo>
                      <a:pt x="0" y="0"/>
                    </a:lnTo>
                    <a:lnTo>
                      <a:pt x="0" y="257131"/>
                    </a:lnTo>
                    <a:lnTo>
                      <a:pt x="257131" y="257131"/>
                    </a:lnTo>
                    <a:close/>
                  </a:path>
                </a:pathLst>
              </a:custGeom>
              <a:noFill/>
              <a:ln w="15200" cap="flat">
                <a:solidFill>
                  <a:srgbClr val="BF83FF"/>
                </a:solidFill>
                <a:miter/>
              </a:ln>
            </p:spPr>
          </p:sp>
          <p:sp>
            <p:nvSpPr>
              <p:cNvPr id="41" name="Network">
                <a:extLst>
                  <a:ext uri="{FF2B5EF4-FFF2-40B4-BE49-F238E27FC236}">
                    <a16:creationId xmlns:a16="http://schemas.microsoft.com/office/drawing/2014/main" id="{3F020763-4B21-53C7-DFE2-650B96322AE7}"/>
                  </a:ext>
                </a:extLst>
              </p:cNvPr>
              <p:cNvSpPr/>
              <p:nvPr/>
            </p:nvSpPr>
            <p:spPr>
              <a:xfrm>
                <a:off x="1929577" y="2527005"/>
                <a:ext cx="257131" cy="257131"/>
              </a:xfrm>
              <a:custGeom>
                <a:avLst/>
                <a:gdLst/>
                <a:ahLst/>
                <a:cxnLst/>
                <a:rect l="l" t="t" r="r" b="b"/>
                <a:pathLst>
                  <a:path w="257131" h="257131" stroke="0">
                    <a:moveTo>
                      <a:pt x="129176" y="0"/>
                    </a:moveTo>
                    <a:cubicBezTo>
                      <a:pt x="77123" y="0"/>
                      <a:pt x="30057" y="30922"/>
                      <a:pt x="9966" y="78942"/>
                    </a:cubicBezTo>
                    <a:cubicBezTo>
                      <a:pt x="-10126" y="126963"/>
                      <a:pt x="0" y="182360"/>
                      <a:pt x="37444" y="219255"/>
                    </a:cubicBezTo>
                    <a:cubicBezTo>
                      <a:pt x="74164" y="256151"/>
                      <a:pt x="129509" y="267262"/>
                      <a:pt x="177625" y="247399"/>
                    </a:cubicBezTo>
                    <a:cubicBezTo>
                      <a:pt x="225741" y="227536"/>
                      <a:pt x="257131" y="180619"/>
                      <a:pt x="257131" y="128565"/>
                    </a:cubicBezTo>
                    <a:cubicBezTo>
                      <a:pt x="257131" y="57798"/>
                      <a:pt x="199942" y="0"/>
                      <a:pt x="129176" y="0"/>
                    </a:cubicBezTo>
                    <a:close/>
                    <a:moveTo>
                      <a:pt x="246372" y="123152"/>
                    </a:moveTo>
                    <a:lnTo>
                      <a:pt x="191563" y="123152"/>
                    </a:lnTo>
                    <a:cubicBezTo>
                      <a:pt x="191022" y="75313"/>
                      <a:pt x="177557" y="35187"/>
                      <a:pt x="158205" y="14888"/>
                    </a:cubicBezTo>
                    <a:cubicBezTo>
                      <a:pt x="208033" y="27884"/>
                      <a:pt x="243703" y="71658"/>
                      <a:pt x="246372" y="123084"/>
                    </a:cubicBezTo>
                    <a:close/>
                    <a:moveTo>
                      <a:pt x="129176" y="245761"/>
                    </a:moveTo>
                    <a:cubicBezTo>
                      <a:pt x="101231" y="245761"/>
                      <a:pt x="78089" y="195215"/>
                      <a:pt x="76465" y="133910"/>
                    </a:cubicBezTo>
                    <a:lnTo>
                      <a:pt x="180737" y="133910"/>
                    </a:lnTo>
                    <a:cubicBezTo>
                      <a:pt x="179722" y="195147"/>
                      <a:pt x="156581" y="245761"/>
                      <a:pt x="129176" y="245761"/>
                    </a:cubicBezTo>
                    <a:close/>
                    <a:moveTo>
                      <a:pt x="76465" y="123152"/>
                    </a:moveTo>
                    <a:cubicBezTo>
                      <a:pt x="78089" y="61847"/>
                      <a:pt x="101163" y="10760"/>
                      <a:pt x="129176" y="10760"/>
                    </a:cubicBezTo>
                    <a:cubicBezTo>
                      <a:pt x="157189" y="10760"/>
                      <a:pt x="179722" y="61847"/>
                      <a:pt x="181346" y="123152"/>
                    </a:cubicBezTo>
                    <a:lnTo>
                      <a:pt x="76465" y="123152"/>
                    </a:lnTo>
                    <a:close/>
                    <a:moveTo>
                      <a:pt x="99065" y="14888"/>
                    </a:moveTo>
                    <a:cubicBezTo>
                      <a:pt x="79713" y="35187"/>
                      <a:pt x="66789" y="75786"/>
                      <a:pt x="65706" y="123152"/>
                    </a:cubicBezTo>
                    <a:lnTo>
                      <a:pt x="11574" y="123152"/>
                    </a:lnTo>
                    <a:cubicBezTo>
                      <a:pt x="13996" y="71754"/>
                      <a:pt x="49369" y="27818"/>
                      <a:pt x="99065" y="14482"/>
                    </a:cubicBezTo>
                    <a:lnTo>
                      <a:pt x="99065" y="14888"/>
                    </a:lnTo>
                    <a:close/>
                    <a:moveTo>
                      <a:pt x="11101" y="134249"/>
                    </a:moveTo>
                    <a:lnTo>
                      <a:pt x="65233" y="134249"/>
                    </a:lnTo>
                    <a:cubicBezTo>
                      <a:pt x="66315" y="181614"/>
                      <a:pt x="79239" y="222213"/>
                      <a:pt x="98592" y="242513"/>
                    </a:cubicBezTo>
                    <a:cubicBezTo>
                      <a:pt x="49016" y="229071"/>
                      <a:pt x="13795" y="185154"/>
                      <a:pt x="11439" y="133843"/>
                    </a:cubicBezTo>
                    <a:lnTo>
                      <a:pt x="11101" y="134249"/>
                    </a:lnTo>
                    <a:close/>
                    <a:moveTo>
                      <a:pt x="158407" y="242513"/>
                    </a:moveTo>
                    <a:cubicBezTo>
                      <a:pt x="177760" y="222213"/>
                      <a:pt x="190684" y="181614"/>
                      <a:pt x="191766" y="134249"/>
                    </a:cubicBezTo>
                    <a:lnTo>
                      <a:pt x="245898" y="134249"/>
                    </a:lnTo>
                    <a:cubicBezTo>
                      <a:pt x="243115" y="185178"/>
                      <a:pt x="207980" y="228579"/>
                      <a:pt x="158746" y="241904"/>
                    </a:cubicBezTo>
                    <a:lnTo>
                      <a:pt x="158407" y="242513"/>
                    </a:lnTo>
                    <a:close/>
                  </a:path>
                  <a:path w="257131" h="257131" fill="none">
                    <a:moveTo>
                      <a:pt x="129176" y="0"/>
                    </a:moveTo>
                    <a:cubicBezTo>
                      <a:pt x="77123" y="0"/>
                      <a:pt x="30057" y="30922"/>
                      <a:pt x="9966" y="78942"/>
                    </a:cubicBezTo>
                    <a:cubicBezTo>
                      <a:pt x="-10126" y="126963"/>
                      <a:pt x="0" y="182360"/>
                      <a:pt x="37444" y="219255"/>
                    </a:cubicBezTo>
                    <a:cubicBezTo>
                      <a:pt x="74164" y="256151"/>
                      <a:pt x="129509" y="267262"/>
                      <a:pt x="177625" y="247399"/>
                    </a:cubicBezTo>
                    <a:cubicBezTo>
                      <a:pt x="225741" y="227536"/>
                      <a:pt x="257131" y="180619"/>
                      <a:pt x="257131" y="128565"/>
                    </a:cubicBezTo>
                    <a:cubicBezTo>
                      <a:pt x="257131" y="57798"/>
                      <a:pt x="199942" y="0"/>
                      <a:pt x="129176" y="0"/>
                    </a:cubicBezTo>
                    <a:close/>
                    <a:moveTo>
                      <a:pt x="246372" y="123152"/>
                    </a:moveTo>
                    <a:lnTo>
                      <a:pt x="191563" y="123152"/>
                    </a:lnTo>
                    <a:cubicBezTo>
                      <a:pt x="191022" y="75313"/>
                      <a:pt x="177557" y="35187"/>
                      <a:pt x="158205" y="14888"/>
                    </a:cubicBezTo>
                    <a:cubicBezTo>
                      <a:pt x="208033" y="27884"/>
                      <a:pt x="243703" y="71658"/>
                      <a:pt x="246372" y="123084"/>
                    </a:cubicBezTo>
                    <a:close/>
                    <a:moveTo>
                      <a:pt x="129176" y="245761"/>
                    </a:moveTo>
                    <a:cubicBezTo>
                      <a:pt x="101231" y="245761"/>
                      <a:pt x="78089" y="195215"/>
                      <a:pt x="76465" y="133910"/>
                    </a:cubicBezTo>
                    <a:lnTo>
                      <a:pt x="180737" y="133910"/>
                    </a:lnTo>
                    <a:cubicBezTo>
                      <a:pt x="179722" y="195147"/>
                      <a:pt x="156581" y="245761"/>
                      <a:pt x="129176" y="245761"/>
                    </a:cubicBezTo>
                    <a:close/>
                    <a:moveTo>
                      <a:pt x="76465" y="123152"/>
                    </a:moveTo>
                    <a:cubicBezTo>
                      <a:pt x="78089" y="61847"/>
                      <a:pt x="101163" y="10760"/>
                      <a:pt x="129176" y="10760"/>
                    </a:cubicBezTo>
                    <a:cubicBezTo>
                      <a:pt x="157189" y="10760"/>
                      <a:pt x="179722" y="61847"/>
                      <a:pt x="181346" y="123152"/>
                    </a:cubicBezTo>
                    <a:lnTo>
                      <a:pt x="76465" y="123152"/>
                    </a:lnTo>
                    <a:close/>
                    <a:moveTo>
                      <a:pt x="99065" y="14888"/>
                    </a:moveTo>
                    <a:cubicBezTo>
                      <a:pt x="79713" y="35187"/>
                      <a:pt x="66789" y="75786"/>
                      <a:pt x="65706" y="123152"/>
                    </a:cubicBezTo>
                    <a:lnTo>
                      <a:pt x="11574" y="123152"/>
                    </a:lnTo>
                    <a:cubicBezTo>
                      <a:pt x="13996" y="71754"/>
                      <a:pt x="49369" y="27818"/>
                      <a:pt x="99065" y="14482"/>
                    </a:cubicBezTo>
                    <a:lnTo>
                      <a:pt x="99065" y="14888"/>
                    </a:lnTo>
                    <a:close/>
                    <a:moveTo>
                      <a:pt x="11101" y="134249"/>
                    </a:moveTo>
                    <a:lnTo>
                      <a:pt x="65233" y="134249"/>
                    </a:lnTo>
                    <a:cubicBezTo>
                      <a:pt x="66315" y="181614"/>
                      <a:pt x="79239" y="222213"/>
                      <a:pt x="98592" y="242513"/>
                    </a:cubicBezTo>
                    <a:cubicBezTo>
                      <a:pt x="49016" y="229071"/>
                      <a:pt x="13795" y="185154"/>
                      <a:pt x="11439" y="133843"/>
                    </a:cubicBezTo>
                    <a:lnTo>
                      <a:pt x="11101" y="134249"/>
                    </a:lnTo>
                    <a:close/>
                    <a:moveTo>
                      <a:pt x="158407" y="242513"/>
                    </a:moveTo>
                    <a:cubicBezTo>
                      <a:pt x="177760" y="222213"/>
                      <a:pt x="190684" y="181614"/>
                      <a:pt x="191766" y="134249"/>
                    </a:cubicBezTo>
                    <a:lnTo>
                      <a:pt x="245898" y="134249"/>
                    </a:lnTo>
                    <a:cubicBezTo>
                      <a:pt x="243115" y="185178"/>
                      <a:pt x="207980" y="228579"/>
                      <a:pt x="158746" y="241904"/>
                    </a:cubicBezTo>
                    <a:lnTo>
                      <a:pt x="158407" y="242513"/>
                    </a:lnTo>
                    <a:close/>
                  </a:path>
                </a:pathLst>
              </a:custGeom>
              <a:solidFill>
                <a:srgbClr val="BF83FF"/>
              </a:solidFill>
              <a:ln w="15200" cap="flat">
                <a:solidFill>
                  <a:srgbClr val="BF83FF"/>
                </a:solidFill>
                <a:miter/>
              </a:ln>
            </p:spPr>
          </p:sp>
        </p:grpSp>
        <p:sp>
          <p:nvSpPr>
            <p:cNvPr id="38" name="Rectangle">
              <a:extLst>
                <a:ext uri="{FF2B5EF4-FFF2-40B4-BE49-F238E27FC236}">
                  <a16:creationId xmlns:a16="http://schemas.microsoft.com/office/drawing/2014/main" id="{312269D2-BCDC-E75B-320F-1E493C7A0F13}"/>
                </a:ext>
              </a:extLst>
            </p:cNvPr>
            <p:cNvSpPr/>
            <p:nvPr/>
          </p:nvSpPr>
          <p:spPr>
            <a:xfrm>
              <a:off x="6785582" y="3646238"/>
              <a:ext cx="1141902" cy="399666"/>
            </a:xfrm>
            <a:custGeom>
              <a:avLst/>
              <a:gdLst/>
              <a:ahLst/>
              <a:cxnLst/>
              <a:rect l="l" t="t" r="r" b="b"/>
              <a:pathLst>
                <a:path w="912000" h="319200" stroke="0">
                  <a:moveTo>
                    <a:pt x="0" y="0"/>
                  </a:moveTo>
                  <a:lnTo>
                    <a:pt x="912000" y="0"/>
                  </a:lnTo>
                  <a:lnTo>
                    <a:pt x="912000" y="319200"/>
                  </a:lnTo>
                  <a:lnTo>
                    <a:pt x="0" y="319200"/>
                  </a:lnTo>
                  <a:lnTo>
                    <a:pt x="0" y="0"/>
                  </a:lnTo>
                  <a:close/>
                </a:path>
                <a:path w="912000" h="319200" fill="none">
                  <a:moveTo>
                    <a:pt x="0" y="0"/>
                  </a:moveTo>
                  <a:lnTo>
                    <a:pt x="912000" y="0"/>
                  </a:lnTo>
                  <a:lnTo>
                    <a:pt x="912000" y="319200"/>
                  </a:lnTo>
                  <a:lnTo>
                    <a:pt x="0" y="3192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00" cap="flat">
              <a:noFill/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454545"/>
                  </a:solidFill>
                  <a:latin typeface="微软雅黑"/>
                  <a:ea typeface="微软雅黑"/>
                  <a:cs typeface="微软雅黑"/>
                </a:rPr>
                <a:t>APP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B380623-8F48-F1A5-7D63-964B57B9031D}"/>
                </a:ext>
              </a:extLst>
            </p:cNvPr>
            <p:cNvSpPr/>
            <p:nvPr/>
          </p:nvSpPr>
          <p:spPr>
            <a:xfrm>
              <a:off x="685800" y="1066800"/>
              <a:ext cx="10820400" cy="51816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圆角矩形">
            <a:extLst>
              <a:ext uri="{FF2B5EF4-FFF2-40B4-BE49-F238E27FC236}">
                <a16:creationId xmlns:a16="http://schemas.microsoft.com/office/drawing/2014/main" id="{E96AC6B8-8E0B-CE7C-FC22-D21A347CC28F}"/>
              </a:ext>
            </a:extLst>
          </p:cNvPr>
          <p:cNvSpPr/>
          <p:nvPr/>
        </p:nvSpPr>
        <p:spPr>
          <a:xfrm>
            <a:off x="4482949" y="4709588"/>
            <a:ext cx="580467" cy="423455"/>
          </a:xfrm>
          <a:custGeom>
            <a:avLst/>
            <a:gdLst>
              <a:gd name="connsiteX0" fmla="*/ 231800 w 463600"/>
              <a:gd name="connsiteY0" fmla="*/ 338200 h 338200"/>
              <a:gd name="connsiteX1" fmla="*/ 231800 w 463600"/>
              <a:gd name="connsiteY1" fmla="*/ 0 h 338200"/>
              <a:gd name="connsiteX2" fmla="*/ 463600 w 463600"/>
              <a:gd name="connsiteY2" fmla="*/ 169100 h 338200"/>
              <a:gd name="connsiteX3" fmla="*/ 0 w 463600"/>
              <a:gd name="connsiteY3" fmla="*/ 169100 h 338200"/>
              <a:gd name="connsiteX4" fmla="*/ 231800 w 463600"/>
              <a:gd name="connsiteY4" fmla="*/ 169100 h 3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600" h="338200" stroke="0">
                <a:moveTo>
                  <a:pt x="372400" y="338200"/>
                </a:moveTo>
                <a:cubicBezTo>
                  <a:pt x="422770" y="338200"/>
                  <a:pt x="463600" y="297370"/>
                  <a:pt x="463600" y="247000"/>
                </a:cubicBezTo>
                <a:lnTo>
                  <a:pt x="463600" y="91200"/>
                </a:lnTo>
                <a:cubicBezTo>
                  <a:pt x="463600" y="40830"/>
                  <a:pt x="422770" y="0"/>
                  <a:pt x="372400" y="0"/>
                </a:cubicBezTo>
                <a:lnTo>
                  <a:pt x="91200" y="0"/>
                </a:lnTo>
                <a:cubicBezTo>
                  <a:pt x="40830" y="0"/>
                  <a:pt x="0" y="40830"/>
                  <a:pt x="0" y="91200"/>
                </a:cubicBezTo>
                <a:lnTo>
                  <a:pt x="0" y="247000"/>
                </a:lnTo>
                <a:cubicBezTo>
                  <a:pt x="0" y="297370"/>
                  <a:pt x="40830" y="338200"/>
                  <a:pt x="91200" y="338200"/>
                </a:cubicBezTo>
                <a:lnTo>
                  <a:pt x="372400" y="338200"/>
                </a:lnTo>
                <a:close/>
              </a:path>
              <a:path w="463600" h="338200" fill="none">
                <a:moveTo>
                  <a:pt x="372400" y="338200"/>
                </a:moveTo>
                <a:cubicBezTo>
                  <a:pt x="422770" y="338200"/>
                  <a:pt x="463600" y="297370"/>
                  <a:pt x="463600" y="247000"/>
                </a:cubicBezTo>
                <a:lnTo>
                  <a:pt x="463600" y="91200"/>
                </a:lnTo>
                <a:cubicBezTo>
                  <a:pt x="463600" y="40830"/>
                  <a:pt x="422770" y="0"/>
                  <a:pt x="372400" y="0"/>
                </a:cubicBezTo>
                <a:lnTo>
                  <a:pt x="91200" y="0"/>
                </a:lnTo>
                <a:cubicBezTo>
                  <a:pt x="40830" y="0"/>
                  <a:pt x="0" y="40830"/>
                  <a:pt x="0" y="91200"/>
                </a:cubicBezTo>
                <a:lnTo>
                  <a:pt x="0" y="247000"/>
                </a:lnTo>
                <a:cubicBezTo>
                  <a:pt x="0" y="297370"/>
                  <a:pt x="40830" y="338200"/>
                  <a:pt x="91200" y="338200"/>
                </a:cubicBezTo>
                <a:lnTo>
                  <a:pt x="372400" y="338200"/>
                </a:lnTo>
                <a:close/>
              </a:path>
            </a:pathLst>
          </a:custGeom>
          <a:solidFill>
            <a:srgbClr val="FBC3B1"/>
          </a:solidFill>
          <a:ln w="7600" cap="flat">
            <a:noFill/>
            <a:miter/>
          </a:ln>
        </p:spPr>
        <p:txBody>
          <a:bodyPr wrap="square" lIns="76200" tIns="38100" rIns="76200" bIns="38100" rtlCol="0" anchor="ctr"/>
          <a:lstStyle/>
          <a:p>
            <a:pPr algn="ctr"/>
            <a:r>
              <a:rPr lang="en-US" altLang="zh-CN" sz="110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485</a:t>
            </a:r>
            <a:endParaRPr lang="zh-CN" altLang="en-US" sz="1100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01927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C5A333FD-FF33-416F-806C-504659A35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BMS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云盒软件系统框图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3F8D71C5-C471-B70F-C7EF-577F63166345}"/>
              </a:ext>
            </a:extLst>
          </p:cNvPr>
          <p:cNvSpPr/>
          <p:nvPr/>
        </p:nvSpPr>
        <p:spPr>
          <a:xfrm>
            <a:off x="908622" y="1089117"/>
            <a:ext cx="8808761" cy="37378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圆角矩形">
            <a:extLst>
              <a:ext uri="{FF2B5EF4-FFF2-40B4-BE49-F238E27FC236}">
                <a16:creationId xmlns:a16="http://schemas.microsoft.com/office/drawing/2014/main" id="{51E316D3-0926-CEB1-397C-2610B285F1F6}"/>
              </a:ext>
            </a:extLst>
          </p:cNvPr>
          <p:cNvSpPr/>
          <p:nvPr/>
        </p:nvSpPr>
        <p:spPr>
          <a:xfrm>
            <a:off x="2316439" y="1252473"/>
            <a:ext cx="6903761" cy="1111465"/>
          </a:xfrm>
          <a:custGeom>
            <a:avLst/>
            <a:gdLst>
              <a:gd name="connsiteX0" fmla="*/ 0 w 6361200"/>
              <a:gd name="connsiteY0" fmla="*/ 410400 h 820800"/>
              <a:gd name="connsiteX1" fmla="*/ 3180600 w 6361200"/>
              <a:gd name="connsiteY1" fmla="*/ 0 h 820800"/>
              <a:gd name="connsiteX2" fmla="*/ 6361200 w 6361200"/>
              <a:gd name="connsiteY2" fmla="*/ 410400 h 820800"/>
              <a:gd name="connsiteX3" fmla="*/ 3180600 w 6361200"/>
              <a:gd name="connsiteY3" fmla="*/ 820800 h 8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1200" h="820800" stroke="0">
                <a:moveTo>
                  <a:pt x="6361200" y="737200"/>
                </a:moveTo>
                <a:lnTo>
                  <a:pt x="6361200" y="83600"/>
                </a:lnTo>
                <a:cubicBezTo>
                  <a:pt x="6361200" y="37453"/>
                  <a:pt x="6323747" y="0"/>
                  <a:pt x="6277600" y="0"/>
                </a:cubicBezTo>
                <a:lnTo>
                  <a:pt x="83600" y="0"/>
                </a:lnTo>
                <a:cubicBezTo>
                  <a:pt x="37453" y="0"/>
                  <a:pt x="0" y="37453"/>
                  <a:pt x="0" y="83600"/>
                </a:cubicBezTo>
                <a:lnTo>
                  <a:pt x="0" y="737200"/>
                </a:lnTo>
                <a:cubicBezTo>
                  <a:pt x="0" y="783347"/>
                  <a:pt x="37453" y="820800"/>
                  <a:pt x="83600" y="820800"/>
                </a:cubicBezTo>
                <a:lnTo>
                  <a:pt x="6277600" y="820800"/>
                </a:lnTo>
                <a:cubicBezTo>
                  <a:pt x="6323747" y="820800"/>
                  <a:pt x="6361200" y="783347"/>
                  <a:pt x="6361200" y="737200"/>
                </a:cubicBezTo>
                <a:close/>
              </a:path>
              <a:path w="6361200" h="820800" fill="none">
                <a:moveTo>
                  <a:pt x="6361200" y="737200"/>
                </a:moveTo>
                <a:lnTo>
                  <a:pt x="6361200" y="83600"/>
                </a:lnTo>
                <a:cubicBezTo>
                  <a:pt x="6361200" y="37453"/>
                  <a:pt x="6323747" y="0"/>
                  <a:pt x="6277600" y="0"/>
                </a:cubicBezTo>
                <a:lnTo>
                  <a:pt x="83600" y="0"/>
                </a:lnTo>
                <a:cubicBezTo>
                  <a:pt x="37453" y="0"/>
                  <a:pt x="0" y="37453"/>
                  <a:pt x="0" y="83600"/>
                </a:cubicBezTo>
                <a:lnTo>
                  <a:pt x="0" y="737200"/>
                </a:lnTo>
                <a:cubicBezTo>
                  <a:pt x="0" y="783347"/>
                  <a:pt x="37453" y="820800"/>
                  <a:pt x="83600" y="820800"/>
                </a:cubicBezTo>
                <a:lnTo>
                  <a:pt x="6277600" y="820800"/>
                </a:lnTo>
                <a:cubicBezTo>
                  <a:pt x="6323747" y="820800"/>
                  <a:pt x="6361200" y="783347"/>
                  <a:pt x="6361200" y="737200"/>
                </a:cubicBezTo>
                <a:close/>
              </a:path>
            </a:pathLst>
          </a:custGeom>
          <a:solidFill>
            <a:srgbClr val="B0DDC1"/>
          </a:solidFill>
          <a:ln w="7600" cap="flat">
            <a:solidFill>
              <a:srgbClr val="323232"/>
            </a:solidFill>
            <a:round/>
          </a:ln>
        </p:spPr>
      </p:sp>
      <p:sp>
        <p:nvSpPr>
          <p:cNvPr id="4" name="圆角矩形">
            <a:extLst>
              <a:ext uri="{FF2B5EF4-FFF2-40B4-BE49-F238E27FC236}">
                <a16:creationId xmlns:a16="http://schemas.microsoft.com/office/drawing/2014/main" id="{E4BD261C-3A8D-905F-097C-A9256DE5A428}"/>
              </a:ext>
            </a:extLst>
          </p:cNvPr>
          <p:cNvSpPr/>
          <p:nvPr/>
        </p:nvSpPr>
        <p:spPr>
          <a:xfrm>
            <a:off x="2293592" y="2508017"/>
            <a:ext cx="6926608" cy="823308"/>
          </a:xfrm>
          <a:custGeom>
            <a:avLst/>
            <a:gdLst>
              <a:gd name="connsiteX0" fmla="*/ 0 w 6361200"/>
              <a:gd name="connsiteY0" fmla="*/ 304000 h 608000"/>
              <a:gd name="connsiteX1" fmla="*/ 3180600 w 6361200"/>
              <a:gd name="connsiteY1" fmla="*/ 0 h 608000"/>
              <a:gd name="connsiteX2" fmla="*/ 6361200 w 6361200"/>
              <a:gd name="connsiteY2" fmla="*/ 304000 h 608000"/>
              <a:gd name="connsiteX3" fmla="*/ 3180600 w 6361200"/>
              <a:gd name="connsiteY3" fmla="*/ 608000 h 6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1200" h="608000" stroke="0">
                <a:moveTo>
                  <a:pt x="6361200" y="524400"/>
                </a:moveTo>
                <a:lnTo>
                  <a:pt x="6361200" y="83600"/>
                </a:lnTo>
                <a:cubicBezTo>
                  <a:pt x="6361200" y="37453"/>
                  <a:pt x="6323747" y="0"/>
                  <a:pt x="6277600" y="0"/>
                </a:cubicBezTo>
                <a:lnTo>
                  <a:pt x="83600" y="0"/>
                </a:lnTo>
                <a:cubicBezTo>
                  <a:pt x="37453" y="0"/>
                  <a:pt x="0" y="37453"/>
                  <a:pt x="0" y="83600"/>
                </a:cubicBezTo>
                <a:lnTo>
                  <a:pt x="0" y="524400"/>
                </a:lnTo>
                <a:cubicBezTo>
                  <a:pt x="0" y="570547"/>
                  <a:pt x="37453" y="608000"/>
                  <a:pt x="83600" y="608000"/>
                </a:cubicBezTo>
                <a:lnTo>
                  <a:pt x="6277600" y="608000"/>
                </a:lnTo>
                <a:cubicBezTo>
                  <a:pt x="6323747" y="608000"/>
                  <a:pt x="6361200" y="570547"/>
                  <a:pt x="6361200" y="524400"/>
                </a:cubicBezTo>
                <a:close/>
              </a:path>
              <a:path w="6361200" h="608000" fill="none">
                <a:moveTo>
                  <a:pt x="6361200" y="524400"/>
                </a:moveTo>
                <a:lnTo>
                  <a:pt x="6361200" y="83600"/>
                </a:lnTo>
                <a:cubicBezTo>
                  <a:pt x="6361200" y="37453"/>
                  <a:pt x="6323747" y="0"/>
                  <a:pt x="6277600" y="0"/>
                </a:cubicBezTo>
                <a:lnTo>
                  <a:pt x="83600" y="0"/>
                </a:lnTo>
                <a:cubicBezTo>
                  <a:pt x="37453" y="0"/>
                  <a:pt x="0" y="37453"/>
                  <a:pt x="0" y="83600"/>
                </a:cubicBezTo>
                <a:lnTo>
                  <a:pt x="0" y="524400"/>
                </a:lnTo>
                <a:cubicBezTo>
                  <a:pt x="0" y="570547"/>
                  <a:pt x="37453" y="608000"/>
                  <a:pt x="83600" y="608000"/>
                </a:cubicBezTo>
                <a:lnTo>
                  <a:pt x="6277600" y="608000"/>
                </a:lnTo>
                <a:cubicBezTo>
                  <a:pt x="6323747" y="608000"/>
                  <a:pt x="6361200" y="570547"/>
                  <a:pt x="6361200" y="524400"/>
                </a:cubicBezTo>
                <a:close/>
              </a:path>
            </a:pathLst>
          </a:custGeom>
          <a:solidFill>
            <a:srgbClr val="FFDCAC"/>
          </a:solidFill>
          <a:ln w="7600" cap="flat">
            <a:solidFill>
              <a:srgbClr val="323232"/>
            </a:solidFill>
            <a:round/>
          </a:ln>
        </p:spPr>
      </p:sp>
      <p:sp>
        <p:nvSpPr>
          <p:cNvPr id="5" name="圆角矩形">
            <a:extLst>
              <a:ext uri="{FF2B5EF4-FFF2-40B4-BE49-F238E27FC236}">
                <a16:creationId xmlns:a16="http://schemas.microsoft.com/office/drawing/2014/main" id="{3FF811CB-5F82-E16D-B583-925FDE2C3850}"/>
              </a:ext>
            </a:extLst>
          </p:cNvPr>
          <p:cNvSpPr/>
          <p:nvPr/>
        </p:nvSpPr>
        <p:spPr>
          <a:xfrm>
            <a:off x="2293592" y="3454821"/>
            <a:ext cx="6926608" cy="1162922"/>
          </a:xfrm>
          <a:custGeom>
            <a:avLst/>
            <a:gdLst>
              <a:gd name="connsiteX0" fmla="*/ 0 w 6361200"/>
              <a:gd name="connsiteY0" fmla="*/ 429400 h 858800"/>
              <a:gd name="connsiteX1" fmla="*/ 3180600 w 6361200"/>
              <a:gd name="connsiteY1" fmla="*/ 0 h 858800"/>
              <a:gd name="connsiteX2" fmla="*/ 6361200 w 6361200"/>
              <a:gd name="connsiteY2" fmla="*/ 429400 h 858800"/>
              <a:gd name="connsiteX3" fmla="*/ 3180600 w 6361200"/>
              <a:gd name="connsiteY3" fmla="*/ 858800 h 8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1200" h="858800" stroke="0">
                <a:moveTo>
                  <a:pt x="6361200" y="775200"/>
                </a:moveTo>
                <a:lnTo>
                  <a:pt x="6361200" y="83600"/>
                </a:lnTo>
                <a:cubicBezTo>
                  <a:pt x="6361200" y="37453"/>
                  <a:pt x="6323747" y="0"/>
                  <a:pt x="6277600" y="0"/>
                </a:cubicBezTo>
                <a:lnTo>
                  <a:pt x="83600" y="0"/>
                </a:lnTo>
                <a:cubicBezTo>
                  <a:pt x="37453" y="0"/>
                  <a:pt x="0" y="37453"/>
                  <a:pt x="0" y="83600"/>
                </a:cubicBezTo>
                <a:lnTo>
                  <a:pt x="0" y="775200"/>
                </a:lnTo>
                <a:cubicBezTo>
                  <a:pt x="0" y="821347"/>
                  <a:pt x="37453" y="858800"/>
                  <a:pt x="83600" y="858800"/>
                </a:cubicBezTo>
                <a:lnTo>
                  <a:pt x="6277600" y="858800"/>
                </a:lnTo>
                <a:cubicBezTo>
                  <a:pt x="6323747" y="858800"/>
                  <a:pt x="6361200" y="821347"/>
                  <a:pt x="6361200" y="775200"/>
                </a:cubicBezTo>
                <a:close/>
              </a:path>
              <a:path w="6361200" h="858800" fill="none">
                <a:moveTo>
                  <a:pt x="6361200" y="775200"/>
                </a:moveTo>
                <a:lnTo>
                  <a:pt x="6361200" y="83600"/>
                </a:lnTo>
                <a:cubicBezTo>
                  <a:pt x="6361200" y="37453"/>
                  <a:pt x="6323747" y="0"/>
                  <a:pt x="6277600" y="0"/>
                </a:cubicBezTo>
                <a:lnTo>
                  <a:pt x="83600" y="0"/>
                </a:lnTo>
                <a:cubicBezTo>
                  <a:pt x="37453" y="0"/>
                  <a:pt x="0" y="37453"/>
                  <a:pt x="0" y="83600"/>
                </a:cubicBezTo>
                <a:lnTo>
                  <a:pt x="0" y="775200"/>
                </a:lnTo>
                <a:cubicBezTo>
                  <a:pt x="0" y="821347"/>
                  <a:pt x="37453" y="858800"/>
                  <a:pt x="83600" y="858800"/>
                </a:cubicBezTo>
                <a:lnTo>
                  <a:pt x="6277600" y="858800"/>
                </a:lnTo>
                <a:cubicBezTo>
                  <a:pt x="6323747" y="858800"/>
                  <a:pt x="6361200" y="821347"/>
                  <a:pt x="6361200" y="775200"/>
                </a:cubicBezTo>
                <a:close/>
              </a:path>
            </a:pathLst>
          </a:custGeom>
          <a:solidFill>
            <a:srgbClr val="AAD3F5"/>
          </a:solidFill>
          <a:ln w="7600" cap="flat">
            <a:solidFill>
              <a:srgbClr val="323232"/>
            </a:solidFill>
            <a:round/>
          </a:ln>
        </p:spPr>
      </p:sp>
      <p:sp>
        <p:nvSpPr>
          <p:cNvPr id="6" name="跨页引用">
            <a:extLst>
              <a:ext uri="{FF2B5EF4-FFF2-40B4-BE49-F238E27FC236}">
                <a16:creationId xmlns:a16="http://schemas.microsoft.com/office/drawing/2014/main" id="{8E8AA702-8249-7C70-0BBB-00D878B6B454}"/>
              </a:ext>
            </a:extLst>
          </p:cNvPr>
          <p:cNvSpPr/>
          <p:nvPr/>
        </p:nvSpPr>
        <p:spPr>
          <a:xfrm rot="5400000">
            <a:off x="1084359" y="1298784"/>
            <a:ext cx="1090883" cy="1018843"/>
          </a:xfrm>
          <a:custGeom>
            <a:avLst/>
            <a:gdLst>
              <a:gd name="connsiteX0" fmla="*/ 0 w 805600"/>
              <a:gd name="connsiteY0" fmla="*/ 376200 h 752400"/>
              <a:gd name="connsiteX1" fmla="*/ 402800 w 805600"/>
              <a:gd name="connsiteY1" fmla="*/ 0 h 752400"/>
              <a:gd name="connsiteX2" fmla="*/ 805600 w 805600"/>
              <a:gd name="connsiteY2" fmla="*/ 376200 h 752400"/>
              <a:gd name="connsiteX3" fmla="*/ 402800 w 805600"/>
              <a:gd name="connsiteY3" fmla="*/ 752400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600" h="752400" stroke="0">
                <a:moveTo>
                  <a:pt x="805600" y="376200"/>
                </a:moveTo>
                <a:lnTo>
                  <a:pt x="805600" y="0"/>
                </a:lnTo>
                <a:lnTo>
                  <a:pt x="0" y="0"/>
                </a:lnTo>
                <a:lnTo>
                  <a:pt x="0" y="376200"/>
                </a:lnTo>
                <a:lnTo>
                  <a:pt x="402800" y="752400"/>
                </a:lnTo>
                <a:lnTo>
                  <a:pt x="805600" y="376200"/>
                </a:lnTo>
                <a:close/>
              </a:path>
              <a:path w="805600" h="752400" fill="none">
                <a:moveTo>
                  <a:pt x="805600" y="376200"/>
                </a:moveTo>
                <a:lnTo>
                  <a:pt x="805600" y="0"/>
                </a:lnTo>
                <a:lnTo>
                  <a:pt x="0" y="0"/>
                </a:lnTo>
                <a:lnTo>
                  <a:pt x="0" y="376200"/>
                </a:lnTo>
                <a:lnTo>
                  <a:pt x="402800" y="752400"/>
                </a:lnTo>
                <a:lnTo>
                  <a:pt x="805600" y="376200"/>
                </a:lnTo>
                <a:close/>
              </a:path>
            </a:pathLst>
          </a:custGeom>
          <a:solidFill>
            <a:srgbClr val="B0DDC1"/>
          </a:solidFill>
          <a:ln w="7600" cap="flat">
            <a:solidFill>
              <a:srgbClr val="323232"/>
            </a:solidFill>
            <a:miter/>
          </a:ln>
        </p:spPr>
      </p:sp>
      <p:sp>
        <p:nvSpPr>
          <p:cNvPr id="7" name="跨页引用">
            <a:extLst>
              <a:ext uri="{FF2B5EF4-FFF2-40B4-BE49-F238E27FC236}">
                <a16:creationId xmlns:a16="http://schemas.microsoft.com/office/drawing/2014/main" id="{C32740C5-F519-9EEC-88D4-D6B455A5AB08}"/>
              </a:ext>
            </a:extLst>
          </p:cNvPr>
          <p:cNvSpPr/>
          <p:nvPr/>
        </p:nvSpPr>
        <p:spPr>
          <a:xfrm rot="5400000">
            <a:off x="1218147" y="2410249"/>
            <a:ext cx="823308" cy="1018843"/>
          </a:xfrm>
          <a:custGeom>
            <a:avLst/>
            <a:gdLst>
              <a:gd name="connsiteX0" fmla="*/ 0 w 608000"/>
              <a:gd name="connsiteY0" fmla="*/ 376200 h 752400"/>
              <a:gd name="connsiteX1" fmla="*/ 304000 w 608000"/>
              <a:gd name="connsiteY1" fmla="*/ 0 h 752400"/>
              <a:gd name="connsiteX2" fmla="*/ 608000 w 608000"/>
              <a:gd name="connsiteY2" fmla="*/ 376200 h 752400"/>
              <a:gd name="connsiteX3" fmla="*/ 304000 w 608000"/>
              <a:gd name="connsiteY3" fmla="*/ 752400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000" h="752400" stroke="0">
                <a:moveTo>
                  <a:pt x="608000" y="376200"/>
                </a:moveTo>
                <a:lnTo>
                  <a:pt x="608000" y="0"/>
                </a:lnTo>
                <a:lnTo>
                  <a:pt x="0" y="0"/>
                </a:lnTo>
                <a:lnTo>
                  <a:pt x="0" y="376200"/>
                </a:lnTo>
                <a:lnTo>
                  <a:pt x="304000" y="752400"/>
                </a:lnTo>
                <a:lnTo>
                  <a:pt x="608000" y="376200"/>
                </a:lnTo>
                <a:close/>
              </a:path>
              <a:path w="608000" h="752400" fill="none">
                <a:moveTo>
                  <a:pt x="608000" y="376200"/>
                </a:moveTo>
                <a:lnTo>
                  <a:pt x="608000" y="0"/>
                </a:lnTo>
                <a:lnTo>
                  <a:pt x="0" y="0"/>
                </a:lnTo>
                <a:lnTo>
                  <a:pt x="0" y="376200"/>
                </a:lnTo>
                <a:lnTo>
                  <a:pt x="304000" y="752400"/>
                </a:lnTo>
                <a:lnTo>
                  <a:pt x="608000" y="376200"/>
                </a:lnTo>
                <a:close/>
              </a:path>
            </a:pathLst>
          </a:custGeom>
          <a:solidFill>
            <a:srgbClr val="FFDCAC"/>
          </a:solidFill>
          <a:ln w="7600" cap="flat">
            <a:solidFill>
              <a:srgbClr val="323232"/>
            </a:solidFill>
            <a:miter/>
          </a:ln>
        </p:spPr>
      </p:sp>
      <p:sp>
        <p:nvSpPr>
          <p:cNvPr id="8" name="跨页引用">
            <a:extLst>
              <a:ext uri="{FF2B5EF4-FFF2-40B4-BE49-F238E27FC236}">
                <a16:creationId xmlns:a16="http://schemas.microsoft.com/office/drawing/2014/main" id="{318DB5A6-8639-45E0-19C7-E053B61EA9BF}"/>
              </a:ext>
            </a:extLst>
          </p:cNvPr>
          <p:cNvSpPr/>
          <p:nvPr/>
        </p:nvSpPr>
        <p:spPr>
          <a:xfrm rot="5400000">
            <a:off x="1053485" y="3532006"/>
            <a:ext cx="1152631" cy="1018843"/>
          </a:xfrm>
          <a:custGeom>
            <a:avLst/>
            <a:gdLst>
              <a:gd name="connsiteX0" fmla="*/ 0 w 851200"/>
              <a:gd name="connsiteY0" fmla="*/ 376200 h 752400"/>
              <a:gd name="connsiteX1" fmla="*/ 425600 w 851200"/>
              <a:gd name="connsiteY1" fmla="*/ 0 h 752400"/>
              <a:gd name="connsiteX2" fmla="*/ 851200 w 851200"/>
              <a:gd name="connsiteY2" fmla="*/ 376200 h 752400"/>
              <a:gd name="connsiteX3" fmla="*/ 425600 w 851200"/>
              <a:gd name="connsiteY3" fmla="*/ 752400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200" h="752400" stroke="0">
                <a:moveTo>
                  <a:pt x="851200" y="376200"/>
                </a:moveTo>
                <a:lnTo>
                  <a:pt x="851200" y="0"/>
                </a:lnTo>
                <a:lnTo>
                  <a:pt x="0" y="0"/>
                </a:lnTo>
                <a:lnTo>
                  <a:pt x="0" y="376200"/>
                </a:lnTo>
                <a:lnTo>
                  <a:pt x="425600" y="752400"/>
                </a:lnTo>
                <a:lnTo>
                  <a:pt x="851200" y="376200"/>
                </a:lnTo>
                <a:close/>
              </a:path>
              <a:path w="851200" h="752400" fill="none">
                <a:moveTo>
                  <a:pt x="851200" y="376200"/>
                </a:moveTo>
                <a:lnTo>
                  <a:pt x="851200" y="0"/>
                </a:lnTo>
                <a:lnTo>
                  <a:pt x="0" y="0"/>
                </a:lnTo>
                <a:lnTo>
                  <a:pt x="0" y="376200"/>
                </a:lnTo>
                <a:lnTo>
                  <a:pt x="425600" y="752400"/>
                </a:lnTo>
                <a:lnTo>
                  <a:pt x="851200" y="376200"/>
                </a:lnTo>
                <a:close/>
              </a:path>
            </a:pathLst>
          </a:custGeom>
          <a:solidFill>
            <a:srgbClr val="AAD3F5"/>
          </a:solidFill>
          <a:ln w="7600" cap="flat">
            <a:solidFill>
              <a:srgbClr val="323232"/>
            </a:solidFill>
            <a:miter/>
          </a:ln>
        </p:spPr>
      </p:sp>
      <p:sp>
        <p:nvSpPr>
          <p:cNvPr id="9" name="长方形">
            <a:extLst>
              <a:ext uri="{FF2B5EF4-FFF2-40B4-BE49-F238E27FC236}">
                <a16:creationId xmlns:a16="http://schemas.microsoft.com/office/drawing/2014/main" id="{EBC924D7-143F-5B80-2EE3-491D6A016E67}"/>
              </a:ext>
            </a:extLst>
          </p:cNvPr>
          <p:cNvSpPr/>
          <p:nvPr/>
        </p:nvSpPr>
        <p:spPr>
          <a:xfrm>
            <a:off x="4960887" y="2685321"/>
            <a:ext cx="1173213" cy="545441"/>
          </a:xfrm>
          <a:custGeom>
            <a:avLst/>
            <a:gdLst>
              <a:gd name="connsiteX0" fmla="*/ 0 w 866400"/>
              <a:gd name="connsiteY0" fmla="*/ 201400 h 402800"/>
              <a:gd name="connsiteX1" fmla="*/ 433200 w 866400"/>
              <a:gd name="connsiteY1" fmla="*/ 0 h 402800"/>
              <a:gd name="connsiteX2" fmla="*/ 866400 w 866400"/>
              <a:gd name="connsiteY2" fmla="*/ 201400 h 402800"/>
              <a:gd name="connsiteX3" fmla="*/ 433200 w 866400"/>
              <a:gd name="connsiteY3" fmla="*/ 402800 h 40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6400" h="402800" stroke="0">
                <a:moveTo>
                  <a:pt x="866400" y="402800"/>
                </a:moveTo>
                <a:lnTo>
                  <a:pt x="866400" y="0"/>
                </a:lnTo>
                <a:lnTo>
                  <a:pt x="0" y="0"/>
                </a:lnTo>
                <a:lnTo>
                  <a:pt x="0" y="402800"/>
                </a:lnTo>
                <a:lnTo>
                  <a:pt x="866400" y="402800"/>
                </a:lnTo>
                <a:close/>
              </a:path>
              <a:path w="866400" h="402800" fill="none">
                <a:moveTo>
                  <a:pt x="866400" y="402800"/>
                </a:moveTo>
                <a:lnTo>
                  <a:pt x="866400" y="0"/>
                </a:lnTo>
                <a:lnTo>
                  <a:pt x="0" y="0"/>
                </a:lnTo>
                <a:lnTo>
                  <a:pt x="0" y="402800"/>
                </a:lnTo>
                <a:lnTo>
                  <a:pt x="866400" y="402800"/>
                </a:lnTo>
                <a:close/>
              </a:path>
            </a:pathLst>
          </a:custGeom>
          <a:solidFill>
            <a:srgbClr val="FFFFFF"/>
          </a:solidFill>
          <a:ln w="7600" cap="flat">
            <a:solidFill>
              <a:srgbClr val="323232"/>
            </a:solidFill>
            <a:miter/>
          </a:ln>
        </p:spPr>
        <p:txBody>
          <a:bodyPr wrap="square" lIns="38100" tIns="38100" rIns="38100" bIns="38100" rtlCol="0" anchor="ctr"/>
          <a:lstStyle/>
          <a:p>
            <a:pPr algn="ctr"/>
            <a:r>
              <a:rPr lang="en-US" altLang="zh-CN" sz="1000" dirty="0" err="1">
                <a:solidFill>
                  <a:srgbClr val="191919"/>
                </a:solidFill>
                <a:latin typeface="微软雅黑"/>
                <a:ea typeface="微软雅黑"/>
                <a:cs typeface="微软雅黑"/>
              </a:rPr>
              <a:t>Quecthing</a:t>
            </a:r>
            <a:endParaRPr lang="zh-CN" altLang="en-US" sz="1000" dirty="0">
              <a:solidFill>
                <a:srgbClr val="191919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018A5F58-3976-8BF4-A589-4F9E829DBA8A}"/>
              </a:ext>
            </a:extLst>
          </p:cNvPr>
          <p:cNvSpPr/>
          <p:nvPr/>
        </p:nvSpPr>
        <p:spPr>
          <a:xfrm>
            <a:off x="1120379" y="1386260"/>
            <a:ext cx="1234961" cy="823308"/>
          </a:xfrm>
          <a:custGeom>
            <a:avLst/>
            <a:gdLst/>
            <a:ahLst/>
            <a:cxnLst/>
            <a:rect l="l" t="t" r="r" b="b"/>
            <a:pathLst>
              <a:path w="912000" h="608000" stroke="0">
                <a:moveTo>
                  <a:pt x="0" y="0"/>
                </a:moveTo>
                <a:lnTo>
                  <a:pt x="912000" y="0"/>
                </a:lnTo>
                <a:lnTo>
                  <a:pt x="912000" y="608000"/>
                </a:lnTo>
                <a:lnTo>
                  <a:pt x="0" y="608000"/>
                </a:lnTo>
                <a:lnTo>
                  <a:pt x="0" y="0"/>
                </a:lnTo>
                <a:close/>
              </a:path>
              <a:path w="912000" h="608000" fill="none">
                <a:moveTo>
                  <a:pt x="0" y="0"/>
                </a:moveTo>
                <a:lnTo>
                  <a:pt x="912000" y="0"/>
                </a:lnTo>
                <a:lnTo>
                  <a:pt x="912000" y="608000"/>
                </a:lnTo>
                <a:lnTo>
                  <a:pt x="0" y="608000"/>
                </a:lnTo>
                <a:lnTo>
                  <a:pt x="0" y="0"/>
                </a:lnTo>
                <a:close/>
              </a:path>
            </a:pathLst>
          </a:custGeom>
          <a:noFill/>
          <a:ln w="7600" cap="flat">
            <a:noFill/>
            <a:miter/>
          </a:ln>
        </p:spPr>
        <p:txBody>
          <a:bodyPr wrap="square" lIns="38100" tIns="38100" rIns="38100" bIns="38100" rtlCol="0" anchor="ctr"/>
          <a:lstStyle/>
          <a:p>
            <a:pPr algn="ctr"/>
            <a:r>
              <a:rPr lang="zh-CN" altLang="en-US" sz="1000" dirty="0">
                <a:solidFill>
                  <a:srgbClr val="191919"/>
                </a:solidFill>
                <a:latin typeface="微软雅黑"/>
                <a:ea typeface="微软雅黑"/>
                <a:cs typeface="微软雅黑"/>
              </a:rPr>
              <a:t>客户终端展示</a:t>
            </a: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0402AFB6-40DE-D4F5-228E-4038AF8011F7}"/>
              </a:ext>
            </a:extLst>
          </p:cNvPr>
          <p:cNvSpPr/>
          <p:nvPr/>
        </p:nvSpPr>
        <p:spPr>
          <a:xfrm>
            <a:off x="1156399" y="2508017"/>
            <a:ext cx="1234961" cy="823308"/>
          </a:xfrm>
          <a:custGeom>
            <a:avLst/>
            <a:gdLst/>
            <a:ahLst/>
            <a:cxnLst/>
            <a:rect l="l" t="t" r="r" b="b"/>
            <a:pathLst>
              <a:path w="912000" h="608000" stroke="0">
                <a:moveTo>
                  <a:pt x="0" y="0"/>
                </a:moveTo>
                <a:lnTo>
                  <a:pt x="912000" y="0"/>
                </a:lnTo>
                <a:lnTo>
                  <a:pt x="912000" y="608000"/>
                </a:lnTo>
                <a:lnTo>
                  <a:pt x="0" y="608000"/>
                </a:lnTo>
                <a:lnTo>
                  <a:pt x="0" y="0"/>
                </a:lnTo>
                <a:close/>
              </a:path>
              <a:path w="912000" h="608000" fill="none">
                <a:moveTo>
                  <a:pt x="0" y="0"/>
                </a:moveTo>
                <a:lnTo>
                  <a:pt x="912000" y="0"/>
                </a:lnTo>
                <a:lnTo>
                  <a:pt x="912000" y="608000"/>
                </a:lnTo>
                <a:lnTo>
                  <a:pt x="0" y="608000"/>
                </a:lnTo>
                <a:lnTo>
                  <a:pt x="0" y="0"/>
                </a:lnTo>
                <a:close/>
              </a:path>
            </a:pathLst>
          </a:custGeom>
          <a:noFill/>
          <a:ln w="7600" cap="flat">
            <a:noFill/>
            <a:miter/>
          </a:ln>
        </p:spPr>
        <p:txBody>
          <a:bodyPr wrap="square" lIns="38100" tIns="38100" rIns="38100" bIns="38100" rtlCol="0" anchor="ctr"/>
          <a:lstStyle/>
          <a:p>
            <a:pPr algn="ctr"/>
            <a:r>
              <a:rPr lang="zh-CN" altLang="en-US" sz="1000" dirty="0">
                <a:solidFill>
                  <a:srgbClr val="191919"/>
                </a:solidFill>
                <a:latin typeface="微软雅黑"/>
                <a:ea typeface="微软雅黑"/>
                <a:cs typeface="微软雅黑"/>
              </a:rPr>
              <a:t>传输层</a:t>
            </a:r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F9421979-988D-CC69-7C94-1CF0A9974F28}"/>
              </a:ext>
            </a:extLst>
          </p:cNvPr>
          <p:cNvSpPr/>
          <p:nvPr/>
        </p:nvSpPr>
        <p:spPr>
          <a:xfrm>
            <a:off x="1156399" y="3483122"/>
            <a:ext cx="1234961" cy="1152631"/>
          </a:xfrm>
          <a:custGeom>
            <a:avLst/>
            <a:gdLst/>
            <a:ahLst/>
            <a:cxnLst/>
            <a:rect l="l" t="t" r="r" b="b"/>
            <a:pathLst>
              <a:path w="912000" h="851200" stroke="0">
                <a:moveTo>
                  <a:pt x="0" y="0"/>
                </a:moveTo>
                <a:lnTo>
                  <a:pt x="912000" y="0"/>
                </a:lnTo>
                <a:lnTo>
                  <a:pt x="912000" y="851200"/>
                </a:lnTo>
                <a:lnTo>
                  <a:pt x="0" y="851200"/>
                </a:lnTo>
                <a:lnTo>
                  <a:pt x="0" y="0"/>
                </a:lnTo>
                <a:close/>
              </a:path>
              <a:path w="912000" h="851200" fill="none">
                <a:moveTo>
                  <a:pt x="0" y="0"/>
                </a:moveTo>
                <a:lnTo>
                  <a:pt x="912000" y="0"/>
                </a:lnTo>
                <a:lnTo>
                  <a:pt x="912000" y="851200"/>
                </a:lnTo>
                <a:lnTo>
                  <a:pt x="0" y="851200"/>
                </a:lnTo>
                <a:lnTo>
                  <a:pt x="0" y="0"/>
                </a:lnTo>
                <a:close/>
              </a:path>
            </a:pathLst>
          </a:custGeom>
          <a:noFill/>
          <a:ln w="7600" cap="flat">
            <a:noFill/>
            <a:miter/>
          </a:ln>
        </p:spPr>
        <p:txBody>
          <a:bodyPr wrap="square" lIns="38100" tIns="38100" rIns="38100" bIns="38100" rtlCol="0" anchor="ctr"/>
          <a:lstStyle/>
          <a:p>
            <a:pPr algn="ctr"/>
            <a:r>
              <a:rPr lang="zh-CN" altLang="en-US" sz="1000" dirty="0">
                <a:solidFill>
                  <a:srgbClr val="191919"/>
                </a:solidFill>
                <a:latin typeface="微软雅黑"/>
                <a:ea typeface="微软雅黑"/>
                <a:cs typeface="微软雅黑"/>
              </a:rPr>
              <a:t>QuecPython</a:t>
            </a:r>
          </a:p>
          <a:p>
            <a:pPr algn="ctr"/>
            <a:r>
              <a:rPr lang="zh-CN" altLang="en-US" sz="1000" dirty="0">
                <a:solidFill>
                  <a:srgbClr val="191919"/>
                </a:solidFill>
                <a:latin typeface="微软雅黑"/>
                <a:ea typeface="微软雅黑"/>
                <a:cs typeface="微软雅黑"/>
              </a:rPr>
              <a:t>模组</a:t>
            </a:r>
          </a:p>
        </p:txBody>
      </p:sp>
      <p:sp>
        <p:nvSpPr>
          <p:cNvPr id="13" name="长方形">
            <a:extLst>
              <a:ext uri="{FF2B5EF4-FFF2-40B4-BE49-F238E27FC236}">
                <a16:creationId xmlns:a16="http://schemas.microsoft.com/office/drawing/2014/main" id="{A031BEF3-CBE1-70B1-C2B0-1FB35C56DCC5}"/>
              </a:ext>
            </a:extLst>
          </p:cNvPr>
          <p:cNvSpPr/>
          <p:nvPr/>
        </p:nvSpPr>
        <p:spPr>
          <a:xfrm>
            <a:off x="2516000" y="4082593"/>
            <a:ext cx="1182825" cy="391071"/>
          </a:xfrm>
          <a:custGeom>
            <a:avLst/>
            <a:gdLst>
              <a:gd name="connsiteX0" fmla="*/ 0 w 873498"/>
              <a:gd name="connsiteY0" fmla="*/ 144400 h 288800"/>
              <a:gd name="connsiteX1" fmla="*/ 436749 w 873498"/>
              <a:gd name="connsiteY1" fmla="*/ 0 h 288800"/>
              <a:gd name="connsiteX2" fmla="*/ 873498 w 873498"/>
              <a:gd name="connsiteY2" fmla="*/ 144400 h 288800"/>
              <a:gd name="connsiteX3" fmla="*/ 436749 w 873498"/>
              <a:gd name="connsiteY3" fmla="*/ 288800 h 2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3498" h="288800" stroke="0">
                <a:moveTo>
                  <a:pt x="873498" y="288800"/>
                </a:moveTo>
                <a:lnTo>
                  <a:pt x="873498" y="0"/>
                </a:lnTo>
                <a:lnTo>
                  <a:pt x="0" y="0"/>
                </a:lnTo>
                <a:lnTo>
                  <a:pt x="0" y="288800"/>
                </a:lnTo>
                <a:lnTo>
                  <a:pt x="873498" y="288800"/>
                </a:lnTo>
                <a:close/>
              </a:path>
              <a:path w="873498" h="288800" fill="none">
                <a:moveTo>
                  <a:pt x="873498" y="288800"/>
                </a:moveTo>
                <a:lnTo>
                  <a:pt x="873498" y="0"/>
                </a:lnTo>
                <a:lnTo>
                  <a:pt x="0" y="0"/>
                </a:lnTo>
                <a:lnTo>
                  <a:pt x="0" y="288800"/>
                </a:lnTo>
                <a:lnTo>
                  <a:pt x="873498" y="288800"/>
                </a:lnTo>
                <a:close/>
              </a:path>
            </a:pathLst>
          </a:custGeom>
          <a:solidFill>
            <a:srgbClr val="FFFFFF"/>
          </a:solidFill>
          <a:ln w="7600" cap="flat">
            <a:solidFill>
              <a:srgbClr val="323232"/>
            </a:solidFill>
            <a:miter/>
          </a:ln>
        </p:spPr>
        <p:txBody>
          <a:bodyPr wrap="square" lIns="38100" tIns="38100" rIns="38100" bIns="38100" rtlCol="0" anchor="ctr"/>
          <a:lstStyle/>
          <a:p>
            <a:pPr algn="ctr"/>
            <a:r>
              <a:rPr lang="zh-CN" altLang="en-US" sz="1000" dirty="0">
                <a:solidFill>
                  <a:srgbClr val="191919"/>
                </a:solidFill>
                <a:latin typeface="微软雅黑"/>
                <a:ea typeface="微软雅黑"/>
                <a:cs typeface="微软雅黑"/>
              </a:rPr>
              <a:t>网络管理</a:t>
            </a:r>
          </a:p>
        </p:txBody>
      </p:sp>
      <p:sp>
        <p:nvSpPr>
          <p:cNvPr id="14" name="长方形">
            <a:extLst>
              <a:ext uri="{FF2B5EF4-FFF2-40B4-BE49-F238E27FC236}">
                <a16:creationId xmlns:a16="http://schemas.microsoft.com/office/drawing/2014/main" id="{127F67F8-9180-F599-C481-0839D0E4EF96}"/>
              </a:ext>
            </a:extLst>
          </p:cNvPr>
          <p:cNvSpPr/>
          <p:nvPr/>
        </p:nvSpPr>
        <p:spPr>
          <a:xfrm>
            <a:off x="3914502" y="4082593"/>
            <a:ext cx="1182825" cy="391071"/>
          </a:xfrm>
          <a:custGeom>
            <a:avLst/>
            <a:gdLst>
              <a:gd name="connsiteX0" fmla="*/ 0 w 873498"/>
              <a:gd name="connsiteY0" fmla="*/ 144400 h 288800"/>
              <a:gd name="connsiteX1" fmla="*/ 436749 w 873498"/>
              <a:gd name="connsiteY1" fmla="*/ 0 h 288800"/>
              <a:gd name="connsiteX2" fmla="*/ 873498 w 873498"/>
              <a:gd name="connsiteY2" fmla="*/ 144400 h 288800"/>
              <a:gd name="connsiteX3" fmla="*/ 436749 w 873498"/>
              <a:gd name="connsiteY3" fmla="*/ 288800 h 2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3498" h="288800" stroke="0">
                <a:moveTo>
                  <a:pt x="873498" y="288800"/>
                </a:moveTo>
                <a:lnTo>
                  <a:pt x="873498" y="0"/>
                </a:lnTo>
                <a:lnTo>
                  <a:pt x="0" y="0"/>
                </a:lnTo>
                <a:lnTo>
                  <a:pt x="0" y="288800"/>
                </a:lnTo>
                <a:lnTo>
                  <a:pt x="873498" y="288800"/>
                </a:lnTo>
                <a:close/>
              </a:path>
              <a:path w="873498" h="288800" fill="none">
                <a:moveTo>
                  <a:pt x="873498" y="288800"/>
                </a:moveTo>
                <a:lnTo>
                  <a:pt x="873498" y="0"/>
                </a:lnTo>
                <a:lnTo>
                  <a:pt x="0" y="0"/>
                </a:lnTo>
                <a:lnTo>
                  <a:pt x="0" y="288800"/>
                </a:lnTo>
                <a:lnTo>
                  <a:pt x="873498" y="288800"/>
                </a:lnTo>
                <a:close/>
              </a:path>
            </a:pathLst>
          </a:custGeom>
          <a:solidFill>
            <a:srgbClr val="FFFFFF"/>
          </a:solidFill>
          <a:ln w="7600" cap="flat">
            <a:solidFill>
              <a:srgbClr val="323232"/>
            </a:solidFill>
            <a:miter/>
          </a:ln>
        </p:spPr>
        <p:txBody>
          <a:bodyPr wrap="square" lIns="38100" tIns="38100" rIns="38100" bIns="38100" rtlCol="0" anchor="ctr"/>
          <a:lstStyle/>
          <a:p>
            <a:pPr algn="ctr"/>
            <a:r>
              <a:rPr lang="zh-CN" altLang="en-US" sz="1000" dirty="0">
                <a:solidFill>
                  <a:srgbClr val="191919"/>
                </a:solidFill>
                <a:latin typeface="微软雅黑"/>
                <a:ea typeface="微软雅黑"/>
                <a:cs typeface="微软雅黑"/>
              </a:rPr>
              <a:t>功耗管理</a:t>
            </a:r>
          </a:p>
        </p:txBody>
      </p:sp>
      <p:sp>
        <p:nvSpPr>
          <p:cNvPr id="15" name="长方形">
            <a:extLst>
              <a:ext uri="{FF2B5EF4-FFF2-40B4-BE49-F238E27FC236}">
                <a16:creationId xmlns:a16="http://schemas.microsoft.com/office/drawing/2014/main" id="{C348CA98-235F-3CB7-2AB4-657855677410}"/>
              </a:ext>
            </a:extLst>
          </p:cNvPr>
          <p:cNvSpPr/>
          <p:nvPr/>
        </p:nvSpPr>
        <p:spPr>
          <a:xfrm>
            <a:off x="5313003" y="4082593"/>
            <a:ext cx="1182825" cy="391071"/>
          </a:xfrm>
          <a:custGeom>
            <a:avLst/>
            <a:gdLst>
              <a:gd name="connsiteX0" fmla="*/ 0 w 873498"/>
              <a:gd name="connsiteY0" fmla="*/ 144400 h 288800"/>
              <a:gd name="connsiteX1" fmla="*/ 436749 w 873498"/>
              <a:gd name="connsiteY1" fmla="*/ 0 h 288800"/>
              <a:gd name="connsiteX2" fmla="*/ 873498 w 873498"/>
              <a:gd name="connsiteY2" fmla="*/ 144400 h 288800"/>
              <a:gd name="connsiteX3" fmla="*/ 436749 w 873498"/>
              <a:gd name="connsiteY3" fmla="*/ 288800 h 2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3498" h="288800" stroke="0">
                <a:moveTo>
                  <a:pt x="873498" y="288800"/>
                </a:moveTo>
                <a:lnTo>
                  <a:pt x="873498" y="0"/>
                </a:lnTo>
                <a:lnTo>
                  <a:pt x="0" y="0"/>
                </a:lnTo>
                <a:lnTo>
                  <a:pt x="0" y="288800"/>
                </a:lnTo>
                <a:lnTo>
                  <a:pt x="873498" y="288800"/>
                </a:lnTo>
                <a:close/>
              </a:path>
              <a:path w="873498" h="288800" fill="none">
                <a:moveTo>
                  <a:pt x="873498" y="288800"/>
                </a:moveTo>
                <a:lnTo>
                  <a:pt x="873498" y="0"/>
                </a:lnTo>
                <a:lnTo>
                  <a:pt x="0" y="0"/>
                </a:lnTo>
                <a:lnTo>
                  <a:pt x="0" y="288800"/>
                </a:lnTo>
                <a:lnTo>
                  <a:pt x="873498" y="288800"/>
                </a:lnTo>
                <a:close/>
              </a:path>
            </a:pathLst>
          </a:custGeom>
          <a:solidFill>
            <a:srgbClr val="FFFFFF"/>
          </a:solidFill>
          <a:ln w="7600" cap="flat">
            <a:solidFill>
              <a:srgbClr val="323232"/>
            </a:solidFill>
            <a:miter/>
          </a:ln>
        </p:spPr>
        <p:txBody>
          <a:bodyPr wrap="square" lIns="38100" tIns="38100" rIns="38100" bIns="38100" rtlCol="0" anchor="ctr"/>
          <a:lstStyle/>
          <a:p>
            <a:pPr algn="ctr"/>
            <a:r>
              <a:rPr lang="zh-CN" altLang="en-US" sz="1000" dirty="0">
                <a:solidFill>
                  <a:srgbClr val="191919"/>
                </a:solidFill>
                <a:latin typeface="微软雅黑"/>
                <a:ea typeface="微软雅黑"/>
                <a:cs typeface="微软雅黑"/>
              </a:rPr>
              <a:t>云端对接</a:t>
            </a:r>
          </a:p>
        </p:txBody>
      </p:sp>
      <p:sp>
        <p:nvSpPr>
          <p:cNvPr id="16" name="长方形">
            <a:extLst>
              <a:ext uri="{FF2B5EF4-FFF2-40B4-BE49-F238E27FC236}">
                <a16:creationId xmlns:a16="http://schemas.microsoft.com/office/drawing/2014/main" id="{79B50C8D-D483-E817-C534-0C54FEC5868D}"/>
              </a:ext>
            </a:extLst>
          </p:cNvPr>
          <p:cNvSpPr/>
          <p:nvPr/>
        </p:nvSpPr>
        <p:spPr>
          <a:xfrm>
            <a:off x="6711504" y="4082593"/>
            <a:ext cx="1182825" cy="391071"/>
          </a:xfrm>
          <a:custGeom>
            <a:avLst/>
            <a:gdLst>
              <a:gd name="connsiteX0" fmla="*/ 0 w 873498"/>
              <a:gd name="connsiteY0" fmla="*/ 144400 h 288800"/>
              <a:gd name="connsiteX1" fmla="*/ 436749 w 873498"/>
              <a:gd name="connsiteY1" fmla="*/ 0 h 288800"/>
              <a:gd name="connsiteX2" fmla="*/ 873498 w 873498"/>
              <a:gd name="connsiteY2" fmla="*/ 144400 h 288800"/>
              <a:gd name="connsiteX3" fmla="*/ 436749 w 873498"/>
              <a:gd name="connsiteY3" fmla="*/ 288800 h 2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3498" h="288800" stroke="0">
                <a:moveTo>
                  <a:pt x="873498" y="288800"/>
                </a:moveTo>
                <a:lnTo>
                  <a:pt x="873498" y="0"/>
                </a:lnTo>
                <a:lnTo>
                  <a:pt x="0" y="0"/>
                </a:lnTo>
                <a:lnTo>
                  <a:pt x="0" y="288800"/>
                </a:lnTo>
                <a:lnTo>
                  <a:pt x="873498" y="288800"/>
                </a:lnTo>
                <a:close/>
              </a:path>
              <a:path w="873498" h="288800" fill="none">
                <a:moveTo>
                  <a:pt x="873498" y="288800"/>
                </a:moveTo>
                <a:lnTo>
                  <a:pt x="873498" y="0"/>
                </a:lnTo>
                <a:lnTo>
                  <a:pt x="0" y="0"/>
                </a:lnTo>
                <a:lnTo>
                  <a:pt x="0" y="288800"/>
                </a:lnTo>
                <a:lnTo>
                  <a:pt x="873498" y="288800"/>
                </a:lnTo>
                <a:close/>
              </a:path>
            </a:pathLst>
          </a:custGeom>
          <a:solidFill>
            <a:srgbClr val="FFFFFF"/>
          </a:solidFill>
          <a:ln w="7600" cap="flat">
            <a:solidFill>
              <a:srgbClr val="323232"/>
            </a:solidFill>
            <a:miter/>
          </a:ln>
        </p:spPr>
        <p:txBody>
          <a:bodyPr wrap="square" lIns="38100" tIns="38100" rIns="38100" bIns="38100" rtlCol="0" anchor="ctr"/>
          <a:lstStyle/>
          <a:p>
            <a:pPr algn="ctr"/>
            <a:r>
              <a:rPr lang="zh-CN" altLang="en-US" sz="1000" dirty="0">
                <a:solidFill>
                  <a:srgbClr val="191919"/>
                </a:solidFill>
                <a:latin typeface="微软雅黑"/>
                <a:ea typeface="微软雅黑"/>
                <a:cs typeface="微软雅黑"/>
              </a:rPr>
              <a:t>程序升级</a:t>
            </a:r>
          </a:p>
        </p:txBody>
      </p:sp>
      <p:sp>
        <p:nvSpPr>
          <p:cNvPr id="17" name="长方形">
            <a:extLst>
              <a:ext uri="{FF2B5EF4-FFF2-40B4-BE49-F238E27FC236}">
                <a16:creationId xmlns:a16="http://schemas.microsoft.com/office/drawing/2014/main" id="{0F8BB596-98B7-7875-B957-1668DB13F2C7}"/>
              </a:ext>
            </a:extLst>
          </p:cNvPr>
          <p:cNvSpPr/>
          <p:nvPr/>
        </p:nvSpPr>
        <p:spPr>
          <a:xfrm>
            <a:off x="5432890" y="3591525"/>
            <a:ext cx="1182825" cy="391071"/>
          </a:xfrm>
          <a:custGeom>
            <a:avLst/>
            <a:gdLst>
              <a:gd name="connsiteX0" fmla="*/ 0 w 873498"/>
              <a:gd name="connsiteY0" fmla="*/ 144400 h 288800"/>
              <a:gd name="connsiteX1" fmla="*/ 436749 w 873498"/>
              <a:gd name="connsiteY1" fmla="*/ 0 h 288800"/>
              <a:gd name="connsiteX2" fmla="*/ 873498 w 873498"/>
              <a:gd name="connsiteY2" fmla="*/ 144400 h 288800"/>
              <a:gd name="connsiteX3" fmla="*/ 436749 w 873498"/>
              <a:gd name="connsiteY3" fmla="*/ 288800 h 2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3498" h="288800" stroke="0">
                <a:moveTo>
                  <a:pt x="873498" y="288800"/>
                </a:moveTo>
                <a:lnTo>
                  <a:pt x="873498" y="0"/>
                </a:lnTo>
                <a:lnTo>
                  <a:pt x="0" y="0"/>
                </a:lnTo>
                <a:lnTo>
                  <a:pt x="0" y="288800"/>
                </a:lnTo>
                <a:lnTo>
                  <a:pt x="873498" y="288800"/>
                </a:lnTo>
                <a:close/>
              </a:path>
              <a:path w="873498" h="288800" fill="none">
                <a:moveTo>
                  <a:pt x="873498" y="288800"/>
                </a:moveTo>
                <a:lnTo>
                  <a:pt x="873498" y="0"/>
                </a:lnTo>
                <a:lnTo>
                  <a:pt x="0" y="0"/>
                </a:lnTo>
                <a:lnTo>
                  <a:pt x="0" y="288800"/>
                </a:lnTo>
                <a:lnTo>
                  <a:pt x="873498" y="288800"/>
                </a:lnTo>
                <a:close/>
              </a:path>
            </a:pathLst>
          </a:custGeom>
          <a:solidFill>
            <a:srgbClr val="FFFFFF"/>
          </a:solidFill>
          <a:ln w="7600" cap="flat">
            <a:solidFill>
              <a:srgbClr val="323232"/>
            </a:solidFill>
            <a:miter/>
          </a:ln>
        </p:spPr>
        <p:txBody>
          <a:bodyPr wrap="square" lIns="38100" tIns="38100" rIns="38100" bIns="38100" rtlCol="0" anchor="ctr"/>
          <a:lstStyle/>
          <a:p>
            <a:pPr algn="ctr"/>
            <a:r>
              <a:rPr lang="zh-CN" altLang="en-US" sz="1000" dirty="0">
                <a:solidFill>
                  <a:srgbClr val="191919"/>
                </a:solidFill>
                <a:latin typeface="微软雅黑"/>
                <a:ea typeface="微软雅黑"/>
                <a:cs typeface="微软雅黑"/>
              </a:rPr>
              <a:t>python运行时</a:t>
            </a:r>
          </a:p>
        </p:txBody>
      </p:sp>
      <p:sp>
        <p:nvSpPr>
          <p:cNvPr id="18" name="长方形">
            <a:extLst>
              <a:ext uri="{FF2B5EF4-FFF2-40B4-BE49-F238E27FC236}">
                <a16:creationId xmlns:a16="http://schemas.microsoft.com/office/drawing/2014/main" id="{493D8569-9FBE-9455-2FCC-2808F12AECE1}"/>
              </a:ext>
            </a:extLst>
          </p:cNvPr>
          <p:cNvSpPr/>
          <p:nvPr/>
        </p:nvSpPr>
        <p:spPr>
          <a:xfrm>
            <a:off x="3200400" y="1525194"/>
            <a:ext cx="1600200" cy="540596"/>
          </a:xfrm>
          <a:custGeom>
            <a:avLst/>
            <a:gdLst>
              <a:gd name="connsiteX0" fmla="*/ 0 w 866400"/>
              <a:gd name="connsiteY0" fmla="*/ 201400 h 402800"/>
              <a:gd name="connsiteX1" fmla="*/ 433200 w 866400"/>
              <a:gd name="connsiteY1" fmla="*/ 0 h 402800"/>
              <a:gd name="connsiteX2" fmla="*/ 866400 w 866400"/>
              <a:gd name="connsiteY2" fmla="*/ 201400 h 402800"/>
              <a:gd name="connsiteX3" fmla="*/ 433200 w 866400"/>
              <a:gd name="connsiteY3" fmla="*/ 402800 h 40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6400" h="402800" stroke="0">
                <a:moveTo>
                  <a:pt x="866400" y="402800"/>
                </a:moveTo>
                <a:lnTo>
                  <a:pt x="866400" y="0"/>
                </a:lnTo>
                <a:lnTo>
                  <a:pt x="0" y="0"/>
                </a:lnTo>
                <a:lnTo>
                  <a:pt x="0" y="402800"/>
                </a:lnTo>
                <a:lnTo>
                  <a:pt x="866400" y="402800"/>
                </a:lnTo>
                <a:close/>
              </a:path>
              <a:path w="866400" h="402800" fill="none">
                <a:moveTo>
                  <a:pt x="866400" y="402800"/>
                </a:moveTo>
                <a:lnTo>
                  <a:pt x="866400" y="0"/>
                </a:lnTo>
                <a:lnTo>
                  <a:pt x="0" y="0"/>
                </a:lnTo>
                <a:lnTo>
                  <a:pt x="0" y="402800"/>
                </a:lnTo>
                <a:lnTo>
                  <a:pt x="866400" y="402800"/>
                </a:lnTo>
                <a:close/>
              </a:path>
            </a:pathLst>
          </a:custGeom>
          <a:solidFill>
            <a:srgbClr val="FFFFFF"/>
          </a:solidFill>
          <a:ln w="7600" cap="flat">
            <a:solidFill>
              <a:srgbClr val="323232"/>
            </a:solidFill>
            <a:miter/>
          </a:ln>
        </p:spPr>
        <p:txBody>
          <a:bodyPr wrap="square" lIns="38100" tIns="38100" rIns="38100" bIns="38100" rtlCol="0" anchor="ctr"/>
          <a:lstStyle/>
          <a:p>
            <a:pPr algn="ctr"/>
            <a:r>
              <a:rPr lang="en-US" altLang="zh-CN" sz="1000" dirty="0">
                <a:solidFill>
                  <a:srgbClr val="191919"/>
                </a:solidFill>
                <a:latin typeface="微软雅黑"/>
                <a:ea typeface="微软雅黑"/>
                <a:cs typeface="微软雅黑"/>
              </a:rPr>
              <a:t>SAAS</a:t>
            </a:r>
          </a:p>
          <a:p>
            <a:pPr algn="ctr"/>
            <a:r>
              <a:rPr lang="zh-CN" altLang="en-US" sz="800" dirty="0">
                <a:solidFill>
                  <a:srgbClr val="191919"/>
                </a:solidFill>
                <a:latin typeface="微软雅黑"/>
                <a:ea typeface="微软雅黑"/>
                <a:cs typeface="微软雅黑"/>
              </a:rPr>
              <a:t>（移远云）</a:t>
            </a:r>
          </a:p>
        </p:txBody>
      </p:sp>
      <p:sp>
        <p:nvSpPr>
          <p:cNvPr id="25" name="长方形">
            <a:extLst>
              <a:ext uri="{FF2B5EF4-FFF2-40B4-BE49-F238E27FC236}">
                <a16:creationId xmlns:a16="http://schemas.microsoft.com/office/drawing/2014/main" id="{B5C1A525-442D-DA08-B275-6BAF400A9C4B}"/>
              </a:ext>
            </a:extLst>
          </p:cNvPr>
          <p:cNvSpPr/>
          <p:nvPr/>
        </p:nvSpPr>
        <p:spPr>
          <a:xfrm>
            <a:off x="6536016" y="1537907"/>
            <a:ext cx="1600200" cy="540596"/>
          </a:xfrm>
          <a:custGeom>
            <a:avLst/>
            <a:gdLst>
              <a:gd name="connsiteX0" fmla="*/ 0 w 866400"/>
              <a:gd name="connsiteY0" fmla="*/ 201400 h 402800"/>
              <a:gd name="connsiteX1" fmla="*/ 433200 w 866400"/>
              <a:gd name="connsiteY1" fmla="*/ 0 h 402800"/>
              <a:gd name="connsiteX2" fmla="*/ 866400 w 866400"/>
              <a:gd name="connsiteY2" fmla="*/ 201400 h 402800"/>
              <a:gd name="connsiteX3" fmla="*/ 433200 w 866400"/>
              <a:gd name="connsiteY3" fmla="*/ 402800 h 40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6400" h="402800" stroke="0">
                <a:moveTo>
                  <a:pt x="866400" y="402800"/>
                </a:moveTo>
                <a:lnTo>
                  <a:pt x="866400" y="0"/>
                </a:lnTo>
                <a:lnTo>
                  <a:pt x="0" y="0"/>
                </a:lnTo>
                <a:lnTo>
                  <a:pt x="0" y="402800"/>
                </a:lnTo>
                <a:lnTo>
                  <a:pt x="866400" y="402800"/>
                </a:lnTo>
                <a:close/>
              </a:path>
              <a:path w="866400" h="402800" fill="none">
                <a:moveTo>
                  <a:pt x="866400" y="402800"/>
                </a:moveTo>
                <a:lnTo>
                  <a:pt x="866400" y="0"/>
                </a:lnTo>
                <a:lnTo>
                  <a:pt x="0" y="0"/>
                </a:lnTo>
                <a:lnTo>
                  <a:pt x="0" y="402800"/>
                </a:lnTo>
                <a:lnTo>
                  <a:pt x="866400" y="402800"/>
                </a:lnTo>
                <a:close/>
              </a:path>
            </a:pathLst>
          </a:custGeom>
          <a:solidFill>
            <a:srgbClr val="FFFFFF"/>
          </a:solidFill>
          <a:ln w="7600" cap="flat">
            <a:solidFill>
              <a:srgbClr val="323232"/>
            </a:solidFill>
            <a:miter/>
          </a:ln>
        </p:spPr>
        <p:txBody>
          <a:bodyPr wrap="square" lIns="38100" tIns="38100" rIns="38100" bIns="38100" rtlCol="0" anchor="ctr"/>
          <a:lstStyle/>
          <a:p>
            <a:pPr algn="ctr"/>
            <a:r>
              <a:rPr lang="en-US" altLang="zh-CN" sz="1000" dirty="0">
                <a:solidFill>
                  <a:srgbClr val="191919"/>
                </a:solidFill>
                <a:latin typeface="微软雅黑"/>
                <a:ea typeface="微软雅黑"/>
                <a:cs typeface="微软雅黑"/>
              </a:rPr>
              <a:t>APP</a:t>
            </a:r>
          </a:p>
          <a:p>
            <a:pPr algn="ctr"/>
            <a:r>
              <a:rPr lang="zh-CN" altLang="en-US" sz="800" dirty="0">
                <a:solidFill>
                  <a:srgbClr val="191919"/>
                </a:solidFill>
                <a:latin typeface="微软雅黑"/>
                <a:ea typeface="微软雅黑"/>
                <a:cs typeface="微软雅黑"/>
              </a:rPr>
              <a:t>（天天酷骑）</a:t>
            </a:r>
          </a:p>
        </p:txBody>
      </p:sp>
      <p:sp>
        <p:nvSpPr>
          <p:cNvPr id="26" name="长方形">
            <a:extLst>
              <a:ext uri="{FF2B5EF4-FFF2-40B4-BE49-F238E27FC236}">
                <a16:creationId xmlns:a16="http://schemas.microsoft.com/office/drawing/2014/main" id="{AD18BDCD-7538-5BA7-F495-88F159FBE726}"/>
              </a:ext>
            </a:extLst>
          </p:cNvPr>
          <p:cNvSpPr/>
          <p:nvPr/>
        </p:nvSpPr>
        <p:spPr>
          <a:xfrm>
            <a:off x="2516000" y="3564778"/>
            <a:ext cx="1182825" cy="391071"/>
          </a:xfrm>
          <a:custGeom>
            <a:avLst/>
            <a:gdLst>
              <a:gd name="connsiteX0" fmla="*/ 0 w 873498"/>
              <a:gd name="connsiteY0" fmla="*/ 144400 h 288800"/>
              <a:gd name="connsiteX1" fmla="*/ 436749 w 873498"/>
              <a:gd name="connsiteY1" fmla="*/ 0 h 288800"/>
              <a:gd name="connsiteX2" fmla="*/ 873498 w 873498"/>
              <a:gd name="connsiteY2" fmla="*/ 144400 h 288800"/>
              <a:gd name="connsiteX3" fmla="*/ 436749 w 873498"/>
              <a:gd name="connsiteY3" fmla="*/ 288800 h 2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3498" h="288800" stroke="0">
                <a:moveTo>
                  <a:pt x="873498" y="288800"/>
                </a:moveTo>
                <a:lnTo>
                  <a:pt x="873498" y="0"/>
                </a:lnTo>
                <a:lnTo>
                  <a:pt x="0" y="0"/>
                </a:lnTo>
                <a:lnTo>
                  <a:pt x="0" y="288800"/>
                </a:lnTo>
                <a:lnTo>
                  <a:pt x="873498" y="288800"/>
                </a:lnTo>
                <a:close/>
              </a:path>
              <a:path w="873498" h="288800" fill="none">
                <a:moveTo>
                  <a:pt x="873498" y="288800"/>
                </a:moveTo>
                <a:lnTo>
                  <a:pt x="873498" y="0"/>
                </a:lnTo>
                <a:lnTo>
                  <a:pt x="0" y="0"/>
                </a:lnTo>
                <a:lnTo>
                  <a:pt x="0" y="288800"/>
                </a:lnTo>
                <a:lnTo>
                  <a:pt x="873498" y="288800"/>
                </a:lnTo>
                <a:close/>
              </a:path>
            </a:pathLst>
          </a:custGeom>
          <a:solidFill>
            <a:srgbClr val="FFFFFF"/>
          </a:solidFill>
          <a:ln w="7600" cap="flat">
            <a:solidFill>
              <a:srgbClr val="323232"/>
            </a:solidFill>
            <a:miter/>
          </a:ln>
        </p:spPr>
        <p:txBody>
          <a:bodyPr wrap="square" lIns="38100" tIns="38100" rIns="38100" bIns="38100" rtlCol="0" anchor="ctr"/>
          <a:lstStyle/>
          <a:p>
            <a:pPr algn="ctr"/>
            <a:r>
              <a:rPr lang="en-US" altLang="zh-CN" sz="1000" dirty="0">
                <a:solidFill>
                  <a:srgbClr val="191919"/>
                </a:solidFill>
                <a:latin typeface="微软雅黑"/>
                <a:ea typeface="微软雅黑"/>
                <a:cs typeface="微软雅黑"/>
              </a:rPr>
              <a:t>GNSS</a:t>
            </a:r>
            <a:r>
              <a:rPr lang="zh-CN" altLang="en-US" sz="1000" dirty="0">
                <a:solidFill>
                  <a:srgbClr val="191919"/>
                </a:solidFill>
                <a:latin typeface="微软雅黑"/>
                <a:ea typeface="微软雅黑"/>
                <a:cs typeface="微软雅黑"/>
              </a:rPr>
              <a:t>定位</a:t>
            </a:r>
          </a:p>
        </p:txBody>
      </p:sp>
      <p:sp>
        <p:nvSpPr>
          <p:cNvPr id="34" name="长方形">
            <a:extLst>
              <a:ext uri="{FF2B5EF4-FFF2-40B4-BE49-F238E27FC236}">
                <a16:creationId xmlns:a16="http://schemas.microsoft.com/office/drawing/2014/main" id="{02CBE2B9-AE2E-9473-2C82-8D8C4EE319B6}"/>
              </a:ext>
            </a:extLst>
          </p:cNvPr>
          <p:cNvSpPr/>
          <p:nvPr/>
        </p:nvSpPr>
        <p:spPr>
          <a:xfrm>
            <a:off x="3960019" y="3591526"/>
            <a:ext cx="1182825" cy="391071"/>
          </a:xfrm>
          <a:custGeom>
            <a:avLst/>
            <a:gdLst>
              <a:gd name="connsiteX0" fmla="*/ 0 w 873498"/>
              <a:gd name="connsiteY0" fmla="*/ 144400 h 288800"/>
              <a:gd name="connsiteX1" fmla="*/ 436749 w 873498"/>
              <a:gd name="connsiteY1" fmla="*/ 0 h 288800"/>
              <a:gd name="connsiteX2" fmla="*/ 873498 w 873498"/>
              <a:gd name="connsiteY2" fmla="*/ 144400 h 288800"/>
              <a:gd name="connsiteX3" fmla="*/ 436749 w 873498"/>
              <a:gd name="connsiteY3" fmla="*/ 288800 h 2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3498" h="288800" stroke="0">
                <a:moveTo>
                  <a:pt x="873498" y="288800"/>
                </a:moveTo>
                <a:lnTo>
                  <a:pt x="873498" y="0"/>
                </a:lnTo>
                <a:lnTo>
                  <a:pt x="0" y="0"/>
                </a:lnTo>
                <a:lnTo>
                  <a:pt x="0" y="288800"/>
                </a:lnTo>
                <a:lnTo>
                  <a:pt x="873498" y="288800"/>
                </a:lnTo>
                <a:close/>
              </a:path>
              <a:path w="873498" h="288800" fill="none">
                <a:moveTo>
                  <a:pt x="873498" y="288800"/>
                </a:moveTo>
                <a:lnTo>
                  <a:pt x="873498" y="0"/>
                </a:lnTo>
                <a:lnTo>
                  <a:pt x="0" y="0"/>
                </a:lnTo>
                <a:lnTo>
                  <a:pt x="0" y="288800"/>
                </a:lnTo>
                <a:lnTo>
                  <a:pt x="873498" y="288800"/>
                </a:lnTo>
                <a:close/>
              </a:path>
            </a:pathLst>
          </a:custGeom>
          <a:solidFill>
            <a:srgbClr val="FFFFFF"/>
          </a:solidFill>
          <a:ln w="7600" cap="flat">
            <a:solidFill>
              <a:srgbClr val="323232"/>
            </a:solidFill>
            <a:miter/>
          </a:ln>
        </p:spPr>
        <p:txBody>
          <a:bodyPr wrap="square" lIns="38100" tIns="38100" rIns="38100" bIns="38100" rtlCol="0" anchor="ctr"/>
          <a:lstStyle/>
          <a:p>
            <a:pPr algn="ctr"/>
            <a:r>
              <a:rPr lang="zh-CN" altLang="en-US" sz="1000" dirty="0">
                <a:solidFill>
                  <a:srgbClr val="191919"/>
                </a:solidFill>
                <a:latin typeface="微软雅黑"/>
                <a:ea typeface="微软雅黑"/>
                <a:cs typeface="微软雅黑"/>
              </a:rPr>
              <a:t>一线通</a:t>
            </a:r>
            <a:r>
              <a:rPr lang="en-US" altLang="zh-CN" sz="1000" dirty="0">
                <a:solidFill>
                  <a:srgbClr val="191919"/>
                </a:solidFill>
                <a:latin typeface="微软雅黑"/>
                <a:ea typeface="微软雅黑"/>
                <a:cs typeface="微软雅黑"/>
              </a:rPr>
              <a:t>/485 </a:t>
            </a:r>
            <a:r>
              <a:rPr lang="zh-CN" altLang="en-US" sz="1000" dirty="0">
                <a:solidFill>
                  <a:srgbClr val="191919"/>
                </a:solidFill>
                <a:latin typeface="微软雅黑"/>
                <a:ea typeface="微软雅黑"/>
                <a:cs typeface="微软雅黑"/>
              </a:rPr>
              <a:t>获取电池数据</a:t>
            </a:r>
          </a:p>
        </p:txBody>
      </p:sp>
    </p:spTree>
    <p:extLst>
      <p:ext uri="{BB962C8B-B14F-4D97-AF65-F5344CB8AC3E}">
        <p14:creationId xmlns:p14="http://schemas.microsoft.com/office/powerpoint/2010/main" val="28276098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283_7*e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0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83_7*a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单击此处添加标题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283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283"/>
  <p:tag name="KSO_WM_SLIDE_LAYOUT" val="a_b_e"/>
  <p:tag name="KSO_WM_SLIDE_LAYOUT_CNT" val="1_1_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283_7*e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0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83_7*a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单击此处添加标题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46,&quot;width&quot;:554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283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283"/>
  <p:tag name="KSO_WM_SLIDE_LAYOUT" val="a_b_e"/>
  <p:tag name="KSO_WM_SLIDE_LAYOUT_CNT" val="1_1_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283_7*e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0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83_7*a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单击此处添加标题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283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283"/>
  <p:tag name="KSO_WM_SLIDE_LAYOUT" val="a_b_e"/>
  <p:tag name="KSO_WM_SLIDE_LAYOUT_CNT" val="1_1_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2314</TotalTime>
  <Words>721</Words>
  <Application>Microsoft Office PowerPoint</Application>
  <PresentationFormat>宽屏</PresentationFormat>
  <Paragraphs>151</Paragraphs>
  <Slides>18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AoyagiKouzanFontT</vt:lpstr>
      <vt:lpstr>Carlito</vt:lpstr>
      <vt:lpstr>Noto Sans CJK HK</vt:lpstr>
      <vt:lpstr>Noto Serif CJK JP</vt:lpstr>
      <vt:lpstr>等线</vt:lpstr>
      <vt:lpstr>黑体</vt:lpstr>
      <vt:lpstr>微软雅黑</vt:lpstr>
      <vt:lpstr>Arial</vt:lpstr>
      <vt:lpstr>Arial Black</vt:lpstr>
      <vt:lpstr>Calibri</vt:lpstr>
      <vt:lpstr>Calibri Light</vt:lpstr>
      <vt:lpstr>Times New Roman</vt:lpstr>
      <vt:lpstr>Office Theme</vt:lpstr>
      <vt:lpstr>PowerPoint 演示文稿</vt:lpstr>
      <vt:lpstr>学习目标</vt:lpstr>
      <vt:lpstr>PowerPoint 演示文稿</vt:lpstr>
      <vt:lpstr>BMS云盒方案概述</vt:lpstr>
      <vt:lpstr>方案概述</vt:lpstr>
      <vt:lpstr>BMS云盒功能列表</vt:lpstr>
      <vt:lpstr>BMS云盒系统框架</vt:lpstr>
      <vt:lpstr>BMS云盒硬件框图</vt:lpstr>
      <vt:lpstr>BMS云盒软件系统框图</vt:lpstr>
      <vt:lpstr>BMS云盒二次开发</vt:lpstr>
      <vt:lpstr>BMS云盒方案的开发语言——QuecPython</vt:lpstr>
      <vt:lpstr>BMS云盒方案二次开发组件</vt:lpstr>
      <vt:lpstr>QuecPython 开发工具</vt:lpstr>
      <vt:lpstr>QuecPython 固件生成流程</vt:lpstr>
      <vt:lpstr>课程总结</vt:lpstr>
      <vt:lpstr>课后练习(对本次课程掌握情况进行检测)</vt:lpstr>
      <vt:lpstr>课程答疑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Shipley</dc:creator>
  <cp:lastModifiedBy>Elian Wang(王豹)</cp:lastModifiedBy>
  <cp:revision>88</cp:revision>
  <dcterms:created xsi:type="dcterms:W3CDTF">2021-02-08T10:25:27Z</dcterms:created>
  <dcterms:modified xsi:type="dcterms:W3CDTF">2023-02-21T01:14:09Z</dcterms:modified>
</cp:coreProperties>
</file>